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52"/>
  </p:notesMasterIdLst>
  <p:handoutMasterIdLst>
    <p:handoutMasterId r:id="rId53"/>
  </p:handoutMasterIdLst>
  <p:sldIdLst>
    <p:sldId id="278" r:id="rId5"/>
    <p:sldId id="304" r:id="rId6"/>
    <p:sldId id="377" r:id="rId7"/>
    <p:sldId id="346" r:id="rId8"/>
    <p:sldId id="266" r:id="rId9"/>
    <p:sldId id="342" r:id="rId10"/>
    <p:sldId id="375" r:id="rId11"/>
    <p:sldId id="376" r:id="rId12"/>
    <p:sldId id="343" r:id="rId13"/>
    <p:sldId id="344" r:id="rId14"/>
    <p:sldId id="345" r:id="rId15"/>
    <p:sldId id="348" r:id="rId16"/>
    <p:sldId id="349" r:id="rId17"/>
    <p:sldId id="378" r:id="rId18"/>
    <p:sldId id="379" r:id="rId19"/>
    <p:sldId id="350" r:id="rId20"/>
    <p:sldId id="351" r:id="rId21"/>
    <p:sldId id="353" r:id="rId22"/>
    <p:sldId id="352" r:id="rId23"/>
    <p:sldId id="354" r:id="rId24"/>
    <p:sldId id="355" r:id="rId25"/>
    <p:sldId id="356" r:id="rId26"/>
    <p:sldId id="357" r:id="rId27"/>
    <p:sldId id="359" r:id="rId28"/>
    <p:sldId id="358" r:id="rId29"/>
    <p:sldId id="360" r:id="rId30"/>
    <p:sldId id="361" r:id="rId31"/>
    <p:sldId id="362" r:id="rId32"/>
    <p:sldId id="363" r:id="rId33"/>
    <p:sldId id="364" r:id="rId34"/>
    <p:sldId id="371" r:id="rId35"/>
    <p:sldId id="365" r:id="rId36"/>
    <p:sldId id="372" r:id="rId37"/>
    <p:sldId id="380" r:id="rId38"/>
    <p:sldId id="385" r:id="rId39"/>
    <p:sldId id="381" r:id="rId40"/>
    <p:sldId id="387" r:id="rId41"/>
    <p:sldId id="382" r:id="rId42"/>
    <p:sldId id="386" r:id="rId43"/>
    <p:sldId id="388" r:id="rId44"/>
    <p:sldId id="389" r:id="rId45"/>
    <p:sldId id="390" r:id="rId46"/>
    <p:sldId id="366" r:id="rId47"/>
    <p:sldId id="367" r:id="rId48"/>
    <p:sldId id="368" r:id="rId49"/>
    <p:sldId id="369" r:id="rId50"/>
    <p:sldId id="294" r:id="rId51"/>
  </p:sldIdLst>
  <p:sldSz cx="10691813" cy="7559675"/>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ne Demont" initials="AD" lastIdx="2" clrIdx="0">
    <p:extLst>
      <p:ext uri="{19B8F6BF-5375-455C-9EA6-DF929625EA0E}">
        <p15:presenceInfo xmlns:p15="http://schemas.microsoft.com/office/powerpoint/2012/main" userId="S-1-5-21-871970809-2095904495-558894630-36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5E5"/>
    <a:srgbClr val="F1F3F3"/>
    <a:srgbClr val="A5CE8C"/>
    <a:srgbClr val="E5EAE9"/>
    <a:srgbClr val="E1DBD5"/>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20" autoAdjust="0"/>
    <p:restoredTop sz="94673" autoAdjust="0"/>
  </p:normalViewPr>
  <p:slideViewPr>
    <p:cSldViewPr showGuides="1">
      <p:cViewPr varScale="1">
        <p:scale>
          <a:sx n="112" d="100"/>
          <a:sy n="112" d="100"/>
        </p:scale>
        <p:origin x="456" y="114"/>
      </p:cViewPr>
      <p:guideLst/>
    </p:cSldViewPr>
  </p:slideViewPr>
  <p:outlineViewPr>
    <p:cViewPr>
      <p:scale>
        <a:sx n="33" d="100"/>
        <a:sy n="33" d="100"/>
      </p:scale>
      <p:origin x="0" y="-33112"/>
    </p:cViewPr>
  </p:outlineViewPr>
  <p:notesTextViewPr>
    <p:cViewPr>
      <p:scale>
        <a:sx n="100" d="100"/>
        <a:sy n="100" d="100"/>
      </p:scale>
      <p:origin x="0" y="0"/>
    </p:cViewPr>
  </p:notesTextViewPr>
  <p:notesViewPr>
    <p:cSldViewPr>
      <p:cViewPr varScale="1">
        <p:scale>
          <a:sx n="80" d="100"/>
          <a:sy n="80" d="100"/>
        </p:scale>
        <p:origin x="316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562F2D-5EAD-4F11-9684-C8541CDC28D8}" type="doc">
      <dgm:prSet loTypeId="urn:microsoft.com/office/officeart/2005/8/layout/cycle8" loCatId="cycle" qsTypeId="urn:microsoft.com/office/officeart/2005/8/quickstyle/simple2" qsCatId="simple" csTypeId="urn:microsoft.com/office/officeart/2005/8/colors/accent1_2" csCatId="accent1" phldr="1"/>
      <dgm:spPr/>
      <dgm:t>
        <a:bodyPr/>
        <a:lstStyle/>
        <a:p>
          <a:endParaRPr lang="de-CH"/>
        </a:p>
      </dgm:t>
    </dgm:pt>
    <dgm:pt modelId="{A6FAAF97-33BC-4401-BB43-79FE8DFCD6E3}">
      <dgm:prSet phldrT="[Text]" custT="1"/>
      <dgm:spPr/>
      <dgm:t>
        <a:bodyPr/>
        <a:lstStyle/>
        <a:p>
          <a:r>
            <a:rPr lang="de-CH" sz="1500" dirty="0" err="1"/>
            <a:t>Intosens</a:t>
          </a:r>
          <a:r>
            <a:rPr lang="de-CH" sz="1500" dirty="0"/>
            <a:t> Workshop</a:t>
          </a:r>
        </a:p>
      </dgm:t>
    </dgm:pt>
    <dgm:pt modelId="{504E37B3-51E1-4DA8-B2F2-7DE32CA28E17}" type="parTrans" cxnId="{6A2DFB84-DDFC-40D0-8B81-64307D45AC06}">
      <dgm:prSet/>
      <dgm:spPr/>
      <dgm:t>
        <a:bodyPr/>
        <a:lstStyle/>
        <a:p>
          <a:endParaRPr lang="de-CH" sz="1500"/>
        </a:p>
      </dgm:t>
    </dgm:pt>
    <dgm:pt modelId="{C508465C-E363-492F-9801-8C8D384AB06A}" type="sibTrans" cxnId="{6A2DFB84-DDFC-40D0-8B81-64307D45AC06}">
      <dgm:prSet/>
      <dgm:spPr/>
      <dgm:t>
        <a:bodyPr/>
        <a:lstStyle/>
        <a:p>
          <a:endParaRPr lang="de-CH" sz="1500"/>
        </a:p>
      </dgm:t>
    </dgm:pt>
    <dgm:pt modelId="{BF4AB48F-7E9C-4802-82B2-AC0ED3693852}">
      <dgm:prSet phldrT="[Text]" custT="1"/>
      <dgm:spPr/>
      <dgm:t>
        <a:bodyPr/>
        <a:lstStyle/>
        <a:p>
          <a:r>
            <a:rPr lang="de-CH" sz="1500" dirty="0"/>
            <a:t>Ist Aufnahme</a:t>
          </a:r>
        </a:p>
      </dgm:t>
    </dgm:pt>
    <dgm:pt modelId="{8AC2E6F0-3094-46C7-B68F-89A20BE2480B}" type="parTrans" cxnId="{83894512-15A6-4FA3-A463-A3C80E47B194}">
      <dgm:prSet/>
      <dgm:spPr/>
      <dgm:t>
        <a:bodyPr/>
        <a:lstStyle/>
        <a:p>
          <a:endParaRPr lang="de-CH" sz="1500"/>
        </a:p>
      </dgm:t>
    </dgm:pt>
    <dgm:pt modelId="{C4A7357D-8B16-4F64-B186-0F95809B27F6}" type="sibTrans" cxnId="{83894512-15A6-4FA3-A463-A3C80E47B194}">
      <dgm:prSet/>
      <dgm:spPr/>
      <dgm:t>
        <a:bodyPr/>
        <a:lstStyle/>
        <a:p>
          <a:endParaRPr lang="de-CH" sz="1500"/>
        </a:p>
      </dgm:t>
    </dgm:pt>
    <dgm:pt modelId="{1E58C267-2C9A-4B16-941B-86468D37D3DF}">
      <dgm:prSet phldrT="[Text]" custT="1"/>
      <dgm:spPr/>
      <dgm:t>
        <a:bodyPr/>
        <a:lstStyle/>
        <a:p>
          <a:r>
            <a:rPr lang="de-CH" sz="1500" dirty="0"/>
            <a:t>Standort Aufnahmen und Priorisierung</a:t>
          </a:r>
        </a:p>
      </dgm:t>
    </dgm:pt>
    <dgm:pt modelId="{7B163760-0387-4864-8310-B6783E8D01A5}" type="parTrans" cxnId="{FEBA4EBC-3413-4DD0-B9CB-51094F84D6AC}">
      <dgm:prSet/>
      <dgm:spPr/>
      <dgm:t>
        <a:bodyPr/>
        <a:lstStyle/>
        <a:p>
          <a:endParaRPr lang="de-CH" sz="1500"/>
        </a:p>
      </dgm:t>
    </dgm:pt>
    <dgm:pt modelId="{169B9331-D0BC-42F8-A922-851FD0923957}" type="sibTrans" cxnId="{FEBA4EBC-3413-4DD0-B9CB-51094F84D6AC}">
      <dgm:prSet/>
      <dgm:spPr/>
      <dgm:t>
        <a:bodyPr/>
        <a:lstStyle/>
        <a:p>
          <a:endParaRPr lang="de-CH" sz="1500"/>
        </a:p>
      </dgm:t>
    </dgm:pt>
    <dgm:pt modelId="{F9BC9BF5-4477-4E4B-8D73-0032FEECA3E0}">
      <dgm:prSet phldrT="[Text]" custT="1"/>
      <dgm:spPr/>
      <dgm:t>
        <a:bodyPr/>
        <a:lstStyle/>
        <a:p>
          <a:r>
            <a:rPr lang="de-CH" sz="1500" dirty="0"/>
            <a:t>Grundlagen Gestaltung</a:t>
          </a:r>
        </a:p>
      </dgm:t>
    </dgm:pt>
    <dgm:pt modelId="{E3BD45FF-A7CB-44A1-9CFB-366E1E5E9F67}" type="parTrans" cxnId="{047A8913-68BA-404A-AAA0-E2BE6B0CBF7F}">
      <dgm:prSet/>
      <dgm:spPr/>
      <dgm:t>
        <a:bodyPr/>
        <a:lstStyle/>
        <a:p>
          <a:endParaRPr lang="de-CH" sz="1500"/>
        </a:p>
      </dgm:t>
    </dgm:pt>
    <dgm:pt modelId="{6FE64E38-3A18-4020-84E6-8CAF08A66B01}" type="sibTrans" cxnId="{047A8913-68BA-404A-AAA0-E2BE6B0CBF7F}">
      <dgm:prSet/>
      <dgm:spPr/>
      <dgm:t>
        <a:bodyPr/>
        <a:lstStyle/>
        <a:p>
          <a:endParaRPr lang="de-CH" sz="1500"/>
        </a:p>
      </dgm:t>
    </dgm:pt>
    <dgm:pt modelId="{3B07433D-172C-4988-A465-CDDFA5397F0E}">
      <dgm:prSet phldrT="[Text]" custT="1"/>
      <dgm:spPr/>
      <dgm:t>
        <a:bodyPr/>
        <a:lstStyle/>
        <a:p>
          <a:r>
            <a:rPr lang="de-CH" sz="1500" dirty="0"/>
            <a:t>Architekten</a:t>
          </a:r>
        </a:p>
        <a:p>
          <a:r>
            <a:rPr lang="de-CH" sz="1500" dirty="0"/>
            <a:t>Zentrums-entwicklung</a:t>
          </a:r>
        </a:p>
      </dgm:t>
    </dgm:pt>
    <dgm:pt modelId="{21E019FA-A69F-449D-935B-F140D6FC0BC0}" type="parTrans" cxnId="{1F53B5E8-FD92-4D88-99A7-EF42700EA130}">
      <dgm:prSet/>
      <dgm:spPr/>
      <dgm:t>
        <a:bodyPr/>
        <a:lstStyle/>
        <a:p>
          <a:endParaRPr lang="de-CH" sz="1500"/>
        </a:p>
      </dgm:t>
    </dgm:pt>
    <dgm:pt modelId="{8DFF6C4A-A869-4BBF-B259-C6FABA233E7C}" type="sibTrans" cxnId="{1F53B5E8-FD92-4D88-99A7-EF42700EA130}">
      <dgm:prSet/>
      <dgm:spPr/>
      <dgm:t>
        <a:bodyPr/>
        <a:lstStyle/>
        <a:p>
          <a:endParaRPr lang="de-CH" sz="1500"/>
        </a:p>
      </dgm:t>
    </dgm:pt>
    <dgm:pt modelId="{B714C779-7423-430E-8B97-8227E4EF05E3}" type="pres">
      <dgm:prSet presAssocID="{E6562F2D-5EAD-4F11-9684-C8541CDC28D8}" presName="compositeShape" presStyleCnt="0">
        <dgm:presLayoutVars>
          <dgm:chMax val="7"/>
          <dgm:dir/>
          <dgm:resizeHandles val="exact"/>
        </dgm:presLayoutVars>
      </dgm:prSet>
      <dgm:spPr/>
    </dgm:pt>
    <dgm:pt modelId="{A01E5063-EFA8-484C-812A-A85ABD3AACBF}" type="pres">
      <dgm:prSet presAssocID="{E6562F2D-5EAD-4F11-9684-C8541CDC28D8}" presName="wedge1" presStyleLbl="node1" presStyleIdx="0" presStyleCnt="5"/>
      <dgm:spPr/>
    </dgm:pt>
    <dgm:pt modelId="{5FDF206A-8B97-4E25-B3D1-EC16B8DEF6FC}" type="pres">
      <dgm:prSet presAssocID="{E6562F2D-5EAD-4F11-9684-C8541CDC28D8}" presName="dummy1a" presStyleCnt="0"/>
      <dgm:spPr/>
    </dgm:pt>
    <dgm:pt modelId="{5775C987-48B6-46EC-B195-3824DAF96506}" type="pres">
      <dgm:prSet presAssocID="{E6562F2D-5EAD-4F11-9684-C8541CDC28D8}" presName="dummy1b" presStyleCnt="0"/>
      <dgm:spPr/>
    </dgm:pt>
    <dgm:pt modelId="{E9694900-D0AB-4976-A195-A8EED91981C1}" type="pres">
      <dgm:prSet presAssocID="{E6562F2D-5EAD-4F11-9684-C8541CDC28D8}" presName="wedge1Tx" presStyleLbl="node1" presStyleIdx="0" presStyleCnt="5">
        <dgm:presLayoutVars>
          <dgm:chMax val="0"/>
          <dgm:chPref val="0"/>
          <dgm:bulletEnabled val="1"/>
        </dgm:presLayoutVars>
      </dgm:prSet>
      <dgm:spPr/>
    </dgm:pt>
    <dgm:pt modelId="{2E4DD503-0B75-4047-AE0E-2B6ABEA48250}" type="pres">
      <dgm:prSet presAssocID="{E6562F2D-5EAD-4F11-9684-C8541CDC28D8}" presName="wedge2" presStyleLbl="node1" presStyleIdx="1" presStyleCnt="5"/>
      <dgm:spPr/>
    </dgm:pt>
    <dgm:pt modelId="{088BE9F6-E778-441E-B885-A71F40BF3224}" type="pres">
      <dgm:prSet presAssocID="{E6562F2D-5EAD-4F11-9684-C8541CDC28D8}" presName="dummy2a" presStyleCnt="0"/>
      <dgm:spPr/>
    </dgm:pt>
    <dgm:pt modelId="{414A199B-75B0-4AC1-BE1D-C27528760210}" type="pres">
      <dgm:prSet presAssocID="{E6562F2D-5EAD-4F11-9684-C8541CDC28D8}" presName="dummy2b" presStyleCnt="0"/>
      <dgm:spPr/>
    </dgm:pt>
    <dgm:pt modelId="{937C35C0-D223-478A-A78C-EFBD419D0F26}" type="pres">
      <dgm:prSet presAssocID="{E6562F2D-5EAD-4F11-9684-C8541CDC28D8}" presName="wedge2Tx" presStyleLbl="node1" presStyleIdx="1" presStyleCnt="5">
        <dgm:presLayoutVars>
          <dgm:chMax val="0"/>
          <dgm:chPref val="0"/>
          <dgm:bulletEnabled val="1"/>
        </dgm:presLayoutVars>
      </dgm:prSet>
      <dgm:spPr/>
    </dgm:pt>
    <dgm:pt modelId="{54FA4557-73EB-44A3-81E1-4DD9BE366207}" type="pres">
      <dgm:prSet presAssocID="{E6562F2D-5EAD-4F11-9684-C8541CDC28D8}" presName="wedge3" presStyleLbl="node1" presStyleIdx="2" presStyleCnt="5"/>
      <dgm:spPr/>
    </dgm:pt>
    <dgm:pt modelId="{64F25F8D-8A91-498B-AF33-34DABA64842C}" type="pres">
      <dgm:prSet presAssocID="{E6562F2D-5EAD-4F11-9684-C8541CDC28D8}" presName="dummy3a" presStyleCnt="0"/>
      <dgm:spPr/>
    </dgm:pt>
    <dgm:pt modelId="{D5BE8BA6-D291-4725-B136-E47D542C1E3B}" type="pres">
      <dgm:prSet presAssocID="{E6562F2D-5EAD-4F11-9684-C8541CDC28D8}" presName="dummy3b" presStyleCnt="0"/>
      <dgm:spPr/>
    </dgm:pt>
    <dgm:pt modelId="{3381A6DA-192A-4E5F-8F05-10D72CC343A9}" type="pres">
      <dgm:prSet presAssocID="{E6562F2D-5EAD-4F11-9684-C8541CDC28D8}" presName="wedge3Tx" presStyleLbl="node1" presStyleIdx="2" presStyleCnt="5">
        <dgm:presLayoutVars>
          <dgm:chMax val="0"/>
          <dgm:chPref val="0"/>
          <dgm:bulletEnabled val="1"/>
        </dgm:presLayoutVars>
      </dgm:prSet>
      <dgm:spPr/>
    </dgm:pt>
    <dgm:pt modelId="{BF82E081-70E5-4F5B-9462-98F164BBC161}" type="pres">
      <dgm:prSet presAssocID="{E6562F2D-5EAD-4F11-9684-C8541CDC28D8}" presName="wedge4" presStyleLbl="node1" presStyleIdx="3" presStyleCnt="5"/>
      <dgm:spPr/>
    </dgm:pt>
    <dgm:pt modelId="{60443A77-F157-4643-BD83-927DEE94F541}" type="pres">
      <dgm:prSet presAssocID="{E6562F2D-5EAD-4F11-9684-C8541CDC28D8}" presName="dummy4a" presStyleCnt="0"/>
      <dgm:spPr/>
    </dgm:pt>
    <dgm:pt modelId="{7DC436CB-C315-43BD-925B-8A2A83D85E37}" type="pres">
      <dgm:prSet presAssocID="{E6562F2D-5EAD-4F11-9684-C8541CDC28D8}" presName="dummy4b" presStyleCnt="0"/>
      <dgm:spPr/>
    </dgm:pt>
    <dgm:pt modelId="{31C2350D-21BE-4E99-886D-08C062202AC9}" type="pres">
      <dgm:prSet presAssocID="{E6562F2D-5EAD-4F11-9684-C8541CDC28D8}" presName="wedge4Tx" presStyleLbl="node1" presStyleIdx="3" presStyleCnt="5">
        <dgm:presLayoutVars>
          <dgm:chMax val="0"/>
          <dgm:chPref val="0"/>
          <dgm:bulletEnabled val="1"/>
        </dgm:presLayoutVars>
      </dgm:prSet>
      <dgm:spPr/>
    </dgm:pt>
    <dgm:pt modelId="{9D2567C4-5CCD-4614-B85E-24F3B1027E20}" type="pres">
      <dgm:prSet presAssocID="{E6562F2D-5EAD-4F11-9684-C8541CDC28D8}" presName="wedge5" presStyleLbl="node1" presStyleIdx="4" presStyleCnt="5"/>
      <dgm:spPr/>
    </dgm:pt>
    <dgm:pt modelId="{1EFB6A64-63A5-4864-A2A6-D69D02BB042F}" type="pres">
      <dgm:prSet presAssocID="{E6562F2D-5EAD-4F11-9684-C8541CDC28D8}" presName="dummy5a" presStyleCnt="0"/>
      <dgm:spPr/>
    </dgm:pt>
    <dgm:pt modelId="{DED5D59F-F732-49DD-B85D-067819723760}" type="pres">
      <dgm:prSet presAssocID="{E6562F2D-5EAD-4F11-9684-C8541CDC28D8}" presName="dummy5b" presStyleCnt="0"/>
      <dgm:spPr/>
    </dgm:pt>
    <dgm:pt modelId="{5E1DF3A5-433B-493B-A93A-67D55762E329}" type="pres">
      <dgm:prSet presAssocID="{E6562F2D-5EAD-4F11-9684-C8541CDC28D8}" presName="wedge5Tx" presStyleLbl="node1" presStyleIdx="4" presStyleCnt="5">
        <dgm:presLayoutVars>
          <dgm:chMax val="0"/>
          <dgm:chPref val="0"/>
          <dgm:bulletEnabled val="1"/>
        </dgm:presLayoutVars>
      </dgm:prSet>
      <dgm:spPr/>
    </dgm:pt>
    <dgm:pt modelId="{EA1340C1-7CE4-4B5F-9CB2-E4B0B4B02C4E}" type="pres">
      <dgm:prSet presAssocID="{C508465C-E363-492F-9801-8C8D384AB06A}" presName="arrowWedge1" presStyleLbl="fgSibTrans2D1" presStyleIdx="0" presStyleCnt="5"/>
      <dgm:spPr/>
    </dgm:pt>
    <dgm:pt modelId="{3E228319-F117-4F8B-87D6-ED819A1EBEC4}" type="pres">
      <dgm:prSet presAssocID="{C4A7357D-8B16-4F64-B186-0F95809B27F6}" presName="arrowWedge2" presStyleLbl="fgSibTrans2D1" presStyleIdx="1" presStyleCnt="5"/>
      <dgm:spPr/>
    </dgm:pt>
    <dgm:pt modelId="{42FF9BA0-8267-433C-AC60-1BD7C4C2D5FC}" type="pres">
      <dgm:prSet presAssocID="{169B9331-D0BC-42F8-A922-851FD0923957}" presName="arrowWedge3" presStyleLbl="fgSibTrans2D1" presStyleIdx="2" presStyleCnt="5"/>
      <dgm:spPr/>
    </dgm:pt>
    <dgm:pt modelId="{E443EE9E-ED58-45A3-9F8D-5BC6C1B7D869}" type="pres">
      <dgm:prSet presAssocID="{6FE64E38-3A18-4020-84E6-8CAF08A66B01}" presName="arrowWedge4" presStyleLbl="fgSibTrans2D1" presStyleIdx="3" presStyleCnt="5"/>
      <dgm:spPr/>
    </dgm:pt>
    <dgm:pt modelId="{3360D91A-0F77-4562-A3F1-A23B107FBFDE}" type="pres">
      <dgm:prSet presAssocID="{8DFF6C4A-A869-4BBF-B259-C6FABA233E7C}" presName="arrowWedge5" presStyleLbl="fgSibTrans2D1" presStyleIdx="4" presStyleCnt="5"/>
      <dgm:spPr/>
    </dgm:pt>
  </dgm:ptLst>
  <dgm:cxnLst>
    <dgm:cxn modelId="{46C7030A-50FA-43AF-B180-4CA5CF59A025}" type="presOf" srcId="{E6562F2D-5EAD-4F11-9684-C8541CDC28D8}" destId="{B714C779-7423-430E-8B97-8227E4EF05E3}" srcOrd="0" destOrd="0" presId="urn:microsoft.com/office/officeart/2005/8/layout/cycle8"/>
    <dgm:cxn modelId="{83894512-15A6-4FA3-A463-A3C80E47B194}" srcId="{E6562F2D-5EAD-4F11-9684-C8541CDC28D8}" destId="{BF4AB48F-7E9C-4802-82B2-AC0ED3693852}" srcOrd="1" destOrd="0" parTransId="{8AC2E6F0-3094-46C7-B68F-89A20BE2480B}" sibTransId="{C4A7357D-8B16-4F64-B186-0F95809B27F6}"/>
    <dgm:cxn modelId="{047A8913-68BA-404A-AAA0-E2BE6B0CBF7F}" srcId="{E6562F2D-5EAD-4F11-9684-C8541CDC28D8}" destId="{F9BC9BF5-4477-4E4B-8D73-0032FEECA3E0}" srcOrd="3" destOrd="0" parTransId="{E3BD45FF-A7CB-44A1-9CFB-366E1E5E9F67}" sibTransId="{6FE64E38-3A18-4020-84E6-8CAF08A66B01}"/>
    <dgm:cxn modelId="{33121416-40D4-4817-B3F5-08FAF3FDBD22}" type="presOf" srcId="{F9BC9BF5-4477-4E4B-8D73-0032FEECA3E0}" destId="{31C2350D-21BE-4E99-886D-08C062202AC9}" srcOrd="1" destOrd="0" presId="urn:microsoft.com/office/officeart/2005/8/layout/cycle8"/>
    <dgm:cxn modelId="{C82AB62C-923B-4E72-898A-F7226D87C9DE}" type="presOf" srcId="{BF4AB48F-7E9C-4802-82B2-AC0ED3693852}" destId="{2E4DD503-0B75-4047-AE0E-2B6ABEA48250}" srcOrd="0" destOrd="0" presId="urn:microsoft.com/office/officeart/2005/8/layout/cycle8"/>
    <dgm:cxn modelId="{1376612D-7AF6-40CD-B478-74691C904214}" type="presOf" srcId="{3B07433D-172C-4988-A465-CDDFA5397F0E}" destId="{9D2567C4-5CCD-4614-B85E-24F3B1027E20}" srcOrd="0" destOrd="0" presId="urn:microsoft.com/office/officeart/2005/8/layout/cycle8"/>
    <dgm:cxn modelId="{92E21238-35D5-4F03-835E-81065F510A2A}" type="presOf" srcId="{1E58C267-2C9A-4B16-941B-86468D37D3DF}" destId="{54FA4557-73EB-44A3-81E1-4DD9BE366207}" srcOrd="0" destOrd="0" presId="urn:microsoft.com/office/officeart/2005/8/layout/cycle8"/>
    <dgm:cxn modelId="{A9DB626C-5343-4A60-85CC-4C4E03EDB3C5}" type="presOf" srcId="{A6FAAF97-33BC-4401-BB43-79FE8DFCD6E3}" destId="{A01E5063-EFA8-484C-812A-A85ABD3AACBF}" srcOrd="0" destOrd="0" presId="urn:microsoft.com/office/officeart/2005/8/layout/cycle8"/>
    <dgm:cxn modelId="{CB9A9D50-782B-4AE9-A8E7-BD5C4DFDC3C7}" type="presOf" srcId="{A6FAAF97-33BC-4401-BB43-79FE8DFCD6E3}" destId="{E9694900-D0AB-4976-A195-A8EED91981C1}" srcOrd="1" destOrd="0" presId="urn:microsoft.com/office/officeart/2005/8/layout/cycle8"/>
    <dgm:cxn modelId="{6A2DFB84-DDFC-40D0-8B81-64307D45AC06}" srcId="{E6562F2D-5EAD-4F11-9684-C8541CDC28D8}" destId="{A6FAAF97-33BC-4401-BB43-79FE8DFCD6E3}" srcOrd="0" destOrd="0" parTransId="{504E37B3-51E1-4DA8-B2F2-7DE32CA28E17}" sibTransId="{C508465C-E363-492F-9801-8C8D384AB06A}"/>
    <dgm:cxn modelId="{519A0EB2-6D58-40F9-BE7B-8F4478588BD9}" type="presOf" srcId="{BF4AB48F-7E9C-4802-82B2-AC0ED3693852}" destId="{937C35C0-D223-478A-A78C-EFBD419D0F26}" srcOrd="1" destOrd="0" presId="urn:microsoft.com/office/officeart/2005/8/layout/cycle8"/>
    <dgm:cxn modelId="{FEBA4EBC-3413-4DD0-B9CB-51094F84D6AC}" srcId="{E6562F2D-5EAD-4F11-9684-C8541CDC28D8}" destId="{1E58C267-2C9A-4B16-941B-86468D37D3DF}" srcOrd="2" destOrd="0" parTransId="{7B163760-0387-4864-8310-B6783E8D01A5}" sibTransId="{169B9331-D0BC-42F8-A922-851FD0923957}"/>
    <dgm:cxn modelId="{E57A89BD-27CC-4845-BDA6-AEAF035477EE}" type="presOf" srcId="{3B07433D-172C-4988-A465-CDDFA5397F0E}" destId="{5E1DF3A5-433B-493B-A93A-67D55762E329}" srcOrd="1" destOrd="0" presId="urn:microsoft.com/office/officeart/2005/8/layout/cycle8"/>
    <dgm:cxn modelId="{25A4E2D0-85C8-4810-9A4F-52067407C0B8}" type="presOf" srcId="{F9BC9BF5-4477-4E4B-8D73-0032FEECA3E0}" destId="{BF82E081-70E5-4F5B-9462-98F164BBC161}" srcOrd="0" destOrd="0" presId="urn:microsoft.com/office/officeart/2005/8/layout/cycle8"/>
    <dgm:cxn modelId="{AE7D72D3-0052-41D5-B980-453D09A0B759}" type="presOf" srcId="{1E58C267-2C9A-4B16-941B-86468D37D3DF}" destId="{3381A6DA-192A-4E5F-8F05-10D72CC343A9}" srcOrd="1" destOrd="0" presId="urn:microsoft.com/office/officeart/2005/8/layout/cycle8"/>
    <dgm:cxn modelId="{1F53B5E8-FD92-4D88-99A7-EF42700EA130}" srcId="{E6562F2D-5EAD-4F11-9684-C8541CDC28D8}" destId="{3B07433D-172C-4988-A465-CDDFA5397F0E}" srcOrd="4" destOrd="0" parTransId="{21E019FA-A69F-449D-935B-F140D6FC0BC0}" sibTransId="{8DFF6C4A-A869-4BBF-B259-C6FABA233E7C}"/>
    <dgm:cxn modelId="{EAFD2973-648A-462F-A3D1-96C5738299E8}" type="presParOf" srcId="{B714C779-7423-430E-8B97-8227E4EF05E3}" destId="{A01E5063-EFA8-484C-812A-A85ABD3AACBF}" srcOrd="0" destOrd="0" presId="urn:microsoft.com/office/officeart/2005/8/layout/cycle8"/>
    <dgm:cxn modelId="{EC582F6B-27C6-4D8D-92BA-4360D54094A9}" type="presParOf" srcId="{B714C779-7423-430E-8B97-8227E4EF05E3}" destId="{5FDF206A-8B97-4E25-B3D1-EC16B8DEF6FC}" srcOrd="1" destOrd="0" presId="urn:microsoft.com/office/officeart/2005/8/layout/cycle8"/>
    <dgm:cxn modelId="{0C9A03E5-4DC0-445D-9AAF-962BA6AD6804}" type="presParOf" srcId="{B714C779-7423-430E-8B97-8227E4EF05E3}" destId="{5775C987-48B6-46EC-B195-3824DAF96506}" srcOrd="2" destOrd="0" presId="urn:microsoft.com/office/officeart/2005/8/layout/cycle8"/>
    <dgm:cxn modelId="{A65CF45B-EE03-4645-B842-52E1E529229B}" type="presParOf" srcId="{B714C779-7423-430E-8B97-8227E4EF05E3}" destId="{E9694900-D0AB-4976-A195-A8EED91981C1}" srcOrd="3" destOrd="0" presId="urn:microsoft.com/office/officeart/2005/8/layout/cycle8"/>
    <dgm:cxn modelId="{10DCBD7B-367D-41F6-9966-1A5AE925D6E9}" type="presParOf" srcId="{B714C779-7423-430E-8B97-8227E4EF05E3}" destId="{2E4DD503-0B75-4047-AE0E-2B6ABEA48250}" srcOrd="4" destOrd="0" presId="urn:microsoft.com/office/officeart/2005/8/layout/cycle8"/>
    <dgm:cxn modelId="{F8DC3526-B3BF-4191-88BC-787D6A096E1B}" type="presParOf" srcId="{B714C779-7423-430E-8B97-8227E4EF05E3}" destId="{088BE9F6-E778-441E-B885-A71F40BF3224}" srcOrd="5" destOrd="0" presId="urn:microsoft.com/office/officeart/2005/8/layout/cycle8"/>
    <dgm:cxn modelId="{2E466D95-B500-476B-BD7D-2DCEA89079BF}" type="presParOf" srcId="{B714C779-7423-430E-8B97-8227E4EF05E3}" destId="{414A199B-75B0-4AC1-BE1D-C27528760210}" srcOrd="6" destOrd="0" presId="urn:microsoft.com/office/officeart/2005/8/layout/cycle8"/>
    <dgm:cxn modelId="{917D512F-0F93-47E7-9274-7ECCCDD032A8}" type="presParOf" srcId="{B714C779-7423-430E-8B97-8227E4EF05E3}" destId="{937C35C0-D223-478A-A78C-EFBD419D0F26}" srcOrd="7" destOrd="0" presId="urn:microsoft.com/office/officeart/2005/8/layout/cycle8"/>
    <dgm:cxn modelId="{28773D22-3759-437D-AD1E-3D3288218F3F}" type="presParOf" srcId="{B714C779-7423-430E-8B97-8227E4EF05E3}" destId="{54FA4557-73EB-44A3-81E1-4DD9BE366207}" srcOrd="8" destOrd="0" presId="urn:microsoft.com/office/officeart/2005/8/layout/cycle8"/>
    <dgm:cxn modelId="{39B82A8B-B4C1-4E6D-8737-5589810F6B1D}" type="presParOf" srcId="{B714C779-7423-430E-8B97-8227E4EF05E3}" destId="{64F25F8D-8A91-498B-AF33-34DABA64842C}" srcOrd="9" destOrd="0" presId="urn:microsoft.com/office/officeart/2005/8/layout/cycle8"/>
    <dgm:cxn modelId="{B50FA1D8-E569-41EF-9C67-3AEA83E47B78}" type="presParOf" srcId="{B714C779-7423-430E-8B97-8227E4EF05E3}" destId="{D5BE8BA6-D291-4725-B136-E47D542C1E3B}" srcOrd="10" destOrd="0" presId="urn:microsoft.com/office/officeart/2005/8/layout/cycle8"/>
    <dgm:cxn modelId="{5AF147EF-1B0D-4253-821D-A02331DDACF5}" type="presParOf" srcId="{B714C779-7423-430E-8B97-8227E4EF05E3}" destId="{3381A6DA-192A-4E5F-8F05-10D72CC343A9}" srcOrd="11" destOrd="0" presId="urn:microsoft.com/office/officeart/2005/8/layout/cycle8"/>
    <dgm:cxn modelId="{35615A10-5DD4-4B40-A00F-C5C8F9627A4C}" type="presParOf" srcId="{B714C779-7423-430E-8B97-8227E4EF05E3}" destId="{BF82E081-70E5-4F5B-9462-98F164BBC161}" srcOrd="12" destOrd="0" presId="urn:microsoft.com/office/officeart/2005/8/layout/cycle8"/>
    <dgm:cxn modelId="{4B4BE73D-C7A4-4F17-9633-3C2816E9A65B}" type="presParOf" srcId="{B714C779-7423-430E-8B97-8227E4EF05E3}" destId="{60443A77-F157-4643-BD83-927DEE94F541}" srcOrd="13" destOrd="0" presId="urn:microsoft.com/office/officeart/2005/8/layout/cycle8"/>
    <dgm:cxn modelId="{C4F09854-0AF2-4CBE-A053-14960F955CC2}" type="presParOf" srcId="{B714C779-7423-430E-8B97-8227E4EF05E3}" destId="{7DC436CB-C315-43BD-925B-8A2A83D85E37}" srcOrd="14" destOrd="0" presId="urn:microsoft.com/office/officeart/2005/8/layout/cycle8"/>
    <dgm:cxn modelId="{0F3A7B4B-1A73-427A-8A0E-1FF8A49D3247}" type="presParOf" srcId="{B714C779-7423-430E-8B97-8227E4EF05E3}" destId="{31C2350D-21BE-4E99-886D-08C062202AC9}" srcOrd="15" destOrd="0" presId="urn:microsoft.com/office/officeart/2005/8/layout/cycle8"/>
    <dgm:cxn modelId="{F9E0389C-499D-4BE7-A495-AD496A6D4047}" type="presParOf" srcId="{B714C779-7423-430E-8B97-8227E4EF05E3}" destId="{9D2567C4-5CCD-4614-B85E-24F3B1027E20}" srcOrd="16" destOrd="0" presId="urn:microsoft.com/office/officeart/2005/8/layout/cycle8"/>
    <dgm:cxn modelId="{B3F94C17-A85D-43CD-AE71-C851B033EA7A}" type="presParOf" srcId="{B714C779-7423-430E-8B97-8227E4EF05E3}" destId="{1EFB6A64-63A5-4864-A2A6-D69D02BB042F}" srcOrd="17" destOrd="0" presId="urn:microsoft.com/office/officeart/2005/8/layout/cycle8"/>
    <dgm:cxn modelId="{8C853B5D-BBA5-468A-A83D-03E550CC3679}" type="presParOf" srcId="{B714C779-7423-430E-8B97-8227E4EF05E3}" destId="{DED5D59F-F732-49DD-B85D-067819723760}" srcOrd="18" destOrd="0" presId="urn:microsoft.com/office/officeart/2005/8/layout/cycle8"/>
    <dgm:cxn modelId="{FEEE3D30-FED5-4F82-B6CA-D3C8CFB6F1F7}" type="presParOf" srcId="{B714C779-7423-430E-8B97-8227E4EF05E3}" destId="{5E1DF3A5-433B-493B-A93A-67D55762E329}" srcOrd="19" destOrd="0" presId="urn:microsoft.com/office/officeart/2005/8/layout/cycle8"/>
    <dgm:cxn modelId="{929CE715-2B0F-419A-BFFC-497A7C134082}" type="presParOf" srcId="{B714C779-7423-430E-8B97-8227E4EF05E3}" destId="{EA1340C1-7CE4-4B5F-9CB2-E4B0B4B02C4E}" srcOrd="20" destOrd="0" presId="urn:microsoft.com/office/officeart/2005/8/layout/cycle8"/>
    <dgm:cxn modelId="{FBDB24E7-33C1-4174-85D8-D1DAC6FFDFD1}" type="presParOf" srcId="{B714C779-7423-430E-8B97-8227E4EF05E3}" destId="{3E228319-F117-4F8B-87D6-ED819A1EBEC4}" srcOrd="21" destOrd="0" presId="urn:microsoft.com/office/officeart/2005/8/layout/cycle8"/>
    <dgm:cxn modelId="{163F09A7-8FF9-4A7C-B855-D8531812AC51}" type="presParOf" srcId="{B714C779-7423-430E-8B97-8227E4EF05E3}" destId="{42FF9BA0-8267-433C-AC60-1BD7C4C2D5FC}" srcOrd="22" destOrd="0" presId="urn:microsoft.com/office/officeart/2005/8/layout/cycle8"/>
    <dgm:cxn modelId="{97373C89-400C-40F3-8A37-69C14DB1140B}" type="presParOf" srcId="{B714C779-7423-430E-8B97-8227E4EF05E3}" destId="{E443EE9E-ED58-45A3-9F8D-5BC6C1B7D869}" srcOrd="23" destOrd="0" presId="urn:microsoft.com/office/officeart/2005/8/layout/cycle8"/>
    <dgm:cxn modelId="{C39E37CB-62F1-4C25-A807-D27AF4DDB2B3}" type="presParOf" srcId="{B714C779-7423-430E-8B97-8227E4EF05E3}" destId="{3360D91A-0F77-4562-A3F1-A23B107FBFDE}"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562F2D-5EAD-4F11-9684-C8541CDC28D8}" type="doc">
      <dgm:prSet loTypeId="urn:microsoft.com/office/officeart/2005/8/layout/cycle8" loCatId="cycle" qsTypeId="urn:microsoft.com/office/officeart/2005/8/quickstyle/simple2" qsCatId="simple" csTypeId="urn:microsoft.com/office/officeart/2005/8/colors/accent3_2" csCatId="accent3" phldr="1"/>
      <dgm:spPr/>
      <dgm:t>
        <a:bodyPr/>
        <a:lstStyle/>
        <a:p>
          <a:endParaRPr lang="de-CH"/>
        </a:p>
      </dgm:t>
    </dgm:pt>
    <dgm:pt modelId="{A6FAAF97-33BC-4401-BB43-79FE8DFCD6E3}">
      <dgm:prSet phldrT="[Text]" custT="1"/>
      <dgm:spPr/>
      <dgm:t>
        <a:bodyPr/>
        <a:lstStyle/>
        <a:p>
          <a:r>
            <a:rPr lang="de-CH" sz="1500" dirty="0"/>
            <a:t>2. Ziele</a:t>
          </a:r>
        </a:p>
      </dgm:t>
    </dgm:pt>
    <dgm:pt modelId="{504E37B3-51E1-4DA8-B2F2-7DE32CA28E17}" type="parTrans" cxnId="{6A2DFB84-DDFC-40D0-8B81-64307D45AC06}">
      <dgm:prSet/>
      <dgm:spPr/>
      <dgm:t>
        <a:bodyPr/>
        <a:lstStyle/>
        <a:p>
          <a:endParaRPr lang="de-CH" sz="1500"/>
        </a:p>
      </dgm:t>
    </dgm:pt>
    <dgm:pt modelId="{C508465C-E363-492F-9801-8C8D384AB06A}" type="sibTrans" cxnId="{6A2DFB84-DDFC-40D0-8B81-64307D45AC06}">
      <dgm:prSet/>
      <dgm:spPr/>
      <dgm:t>
        <a:bodyPr/>
        <a:lstStyle/>
        <a:p>
          <a:endParaRPr lang="de-CH" sz="1500"/>
        </a:p>
      </dgm:t>
    </dgm:pt>
    <dgm:pt modelId="{BF4AB48F-7E9C-4802-82B2-AC0ED3693852}">
      <dgm:prSet phldrT="[Text]" custT="1"/>
      <dgm:spPr/>
      <dgm:t>
        <a:bodyPr/>
        <a:lstStyle/>
        <a:p>
          <a:r>
            <a:rPr lang="de-CH" sz="1500" dirty="0"/>
            <a:t>3. Varianten</a:t>
          </a:r>
        </a:p>
      </dgm:t>
    </dgm:pt>
    <dgm:pt modelId="{8AC2E6F0-3094-46C7-B68F-89A20BE2480B}" type="parTrans" cxnId="{83894512-15A6-4FA3-A463-A3C80E47B194}">
      <dgm:prSet/>
      <dgm:spPr/>
      <dgm:t>
        <a:bodyPr/>
        <a:lstStyle/>
        <a:p>
          <a:endParaRPr lang="de-CH" sz="1500"/>
        </a:p>
      </dgm:t>
    </dgm:pt>
    <dgm:pt modelId="{C4A7357D-8B16-4F64-B186-0F95809B27F6}" type="sibTrans" cxnId="{83894512-15A6-4FA3-A463-A3C80E47B194}">
      <dgm:prSet/>
      <dgm:spPr/>
      <dgm:t>
        <a:bodyPr/>
        <a:lstStyle/>
        <a:p>
          <a:endParaRPr lang="de-CH" sz="1500"/>
        </a:p>
      </dgm:t>
    </dgm:pt>
    <dgm:pt modelId="{1E58C267-2C9A-4B16-941B-86468D37D3DF}">
      <dgm:prSet phldrT="[Text]" custT="1"/>
      <dgm:spPr/>
      <dgm:t>
        <a:bodyPr/>
        <a:lstStyle/>
        <a:p>
          <a:r>
            <a:rPr lang="de-CH" sz="1500" dirty="0"/>
            <a:t>4. Empfehlung</a:t>
          </a:r>
        </a:p>
      </dgm:t>
    </dgm:pt>
    <dgm:pt modelId="{7B163760-0387-4864-8310-B6783E8D01A5}" type="parTrans" cxnId="{FEBA4EBC-3413-4DD0-B9CB-51094F84D6AC}">
      <dgm:prSet/>
      <dgm:spPr/>
      <dgm:t>
        <a:bodyPr/>
        <a:lstStyle/>
        <a:p>
          <a:endParaRPr lang="de-CH" sz="1500"/>
        </a:p>
      </dgm:t>
    </dgm:pt>
    <dgm:pt modelId="{169B9331-D0BC-42F8-A922-851FD0923957}" type="sibTrans" cxnId="{FEBA4EBC-3413-4DD0-B9CB-51094F84D6AC}">
      <dgm:prSet/>
      <dgm:spPr/>
      <dgm:t>
        <a:bodyPr/>
        <a:lstStyle/>
        <a:p>
          <a:endParaRPr lang="de-CH" sz="1500"/>
        </a:p>
      </dgm:t>
    </dgm:pt>
    <dgm:pt modelId="{3B07433D-172C-4988-A465-CDDFA5397F0E}">
      <dgm:prSet phldrT="[Text]" custT="1"/>
      <dgm:spPr/>
      <dgm:t>
        <a:bodyPr/>
        <a:lstStyle/>
        <a:p>
          <a:r>
            <a:rPr lang="de-CH" sz="1500" dirty="0"/>
            <a:t>1. Grundsätze</a:t>
          </a:r>
        </a:p>
      </dgm:t>
    </dgm:pt>
    <dgm:pt modelId="{21E019FA-A69F-449D-935B-F140D6FC0BC0}" type="parTrans" cxnId="{1F53B5E8-FD92-4D88-99A7-EF42700EA130}">
      <dgm:prSet/>
      <dgm:spPr/>
      <dgm:t>
        <a:bodyPr/>
        <a:lstStyle/>
        <a:p>
          <a:endParaRPr lang="de-CH" sz="1500"/>
        </a:p>
      </dgm:t>
    </dgm:pt>
    <dgm:pt modelId="{8DFF6C4A-A869-4BBF-B259-C6FABA233E7C}" type="sibTrans" cxnId="{1F53B5E8-FD92-4D88-99A7-EF42700EA130}">
      <dgm:prSet/>
      <dgm:spPr/>
      <dgm:t>
        <a:bodyPr/>
        <a:lstStyle/>
        <a:p>
          <a:endParaRPr lang="de-CH" sz="1500"/>
        </a:p>
      </dgm:t>
    </dgm:pt>
    <dgm:pt modelId="{4C52E595-48C5-43C2-9CBF-DA4A0F03C8EA}" type="pres">
      <dgm:prSet presAssocID="{E6562F2D-5EAD-4F11-9684-C8541CDC28D8}" presName="compositeShape" presStyleCnt="0">
        <dgm:presLayoutVars>
          <dgm:chMax val="7"/>
          <dgm:dir/>
          <dgm:resizeHandles val="exact"/>
        </dgm:presLayoutVars>
      </dgm:prSet>
      <dgm:spPr/>
    </dgm:pt>
    <dgm:pt modelId="{46BF56C4-1D62-4731-9666-5A0BB87C352F}" type="pres">
      <dgm:prSet presAssocID="{E6562F2D-5EAD-4F11-9684-C8541CDC28D8}" presName="wedge1" presStyleLbl="node1" presStyleIdx="0" presStyleCnt="4"/>
      <dgm:spPr/>
    </dgm:pt>
    <dgm:pt modelId="{EB82EA55-2349-4E10-B691-582B12C05365}" type="pres">
      <dgm:prSet presAssocID="{E6562F2D-5EAD-4F11-9684-C8541CDC28D8}" presName="dummy1a" presStyleCnt="0"/>
      <dgm:spPr/>
    </dgm:pt>
    <dgm:pt modelId="{24E278AF-78C1-4FEB-9AE6-A4DEF6DF5EE1}" type="pres">
      <dgm:prSet presAssocID="{E6562F2D-5EAD-4F11-9684-C8541CDC28D8}" presName="dummy1b" presStyleCnt="0"/>
      <dgm:spPr/>
    </dgm:pt>
    <dgm:pt modelId="{B28330EF-8434-4324-BF2B-23CD1A9313AC}" type="pres">
      <dgm:prSet presAssocID="{E6562F2D-5EAD-4F11-9684-C8541CDC28D8}" presName="wedge1Tx" presStyleLbl="node1" presStyleIdx="0" presStyleCnt="4">
        <dgm:presLayoutVars>
          <dgm:chMax val="0"/>
          <dgm:chPref val="0"/>
          <dgm:bulletEnabled val="1"/>
        </dgm:presLayoutVars>
      </dgm:prSet>
      <dgm:spPr/>
    </dgm:pt>
    <dgm:pt modelId="{896C279D-1799-4EF7-97C0-67E73B1C8B3B}" type="pres">
      <dgm:prSet presAssocID="{E6562F2D-5EAD-4F11-9684-C8541CDC28D8}" presName="wedge2" presStyleLbl="node1" presStyleIdx="1" presStyleCnt="4"/>
      <dgm:spPr/>
    </dgm:pt>
    <dgm:pt modelId="{4F1C4B16-E9CA-4148-8A4C-17D67341347C}" type="pres">
      <dgm:prSet presAssocID="{E6562F2D-5EAD-4F11-9684-C8541CDC28D8}" presName="dummy2a" presStyleCnt="0"/>
      <dgm:spPr/>
    </dgm:pt>
    <dgm:pt modelId="{A2275013-4382-4A18-95D0-BF405D2DA4F4}" type="pres">
      <dgm:prSet presAssocID="{E6562F2D-5EAD-4F11-9684-C8541CDC28D8}" presName="dummy2b" presStyleCnt="0"/>
      <dgm:spPr/>
    </dgm:pt>
    <dgm:pt modelId="{1401CBE1-E7D9-467B-8EAA-C7CC7B6822B4}" type="pres">
      <dgm:prSet presAssocID="{E6562F2D-5EAD-4F11-9684-C8541CDC28D8}" presName="wedge2Tx" presStyleLbl="node1" presStyleIdx="1" presStyleCnt="4">
        <dgm:presLayoutVars>
          <dgm:chMax val="0"/>
          <dgm:chPref val="0"/>
          <dgm:bulletEnabled val="1"/>
        </dgm:presLayoutVars>
      </dgm:prSet>
      <dgm:spPr/>
    </dgm:pt>
    <dgm:pt modelId="{1146CE01-785B-4028-A987-EA6CB99D7D77}" type="pres">
      <dgm:prSet presAssocID="{E6562F2D-5EAD-4F11-9684-C8541CDC28D8}" presName="wedge3" presStyleLbl="node1" presStyleIdx="2" presStyleCnt="4"/>
      <dgm:spPr/>
    </dgm:pt>
    <dgm:pt modelId="{5B29910A-E488-4917-808E-5921752C5472}" type="pres">
      <dgm:prSet presAssocID="{E6562F2D-5EAD-4F11-9684-C8541CDC28D8}" presName="dummy3a" presStyleCnt="0"/>
      <dgm:spPr/>
    </dgm:pt>
    <dgm:pt modelId="{B79466B9-0FB4-4B51-8AA9-7D017DDEB2B6}" type="pres">
      <dgm:prSet presAssocID="{E6562F2D-5EAD-4F11-9684-C8541CDC28D8}" presName="dummy3b" presStyleCnt="0"/>
      <dgm:spPr/>
    </dgm:pt>
    <dgm:pt modelId="{CE2E4DB5-6140-4A57-B9D1-ECBA26347226}" type="pres">
      <dgm:prSet presAssocID="{E6562F2D-5EAD-4F11-9684-C8541CDC28D8}" presName="wedge3Tx" presStyleLbl="node1" presStyleIdx="2" presStyleCnt="4">
        <dgm:presLayoutVars>
          <dgm:chMax val="0"/>
          <dgm:chPref val="0"/>
          <dgm:bulletEnabled val="1"/>
        </dgm:presLayoutVars>
      </dgm:prSet>
      <dgm:spPr/>
    </dgm:pt>
    <dgm:pt modelId="{B490DEFD-4DC4-4393-967C-5A336BD8BEA4}" type="pres">
      <dgm:prSet presAssocID="{E6562F2D-5EAD-4F11-9684-C8541CDC28D8}" presName="wedge4" presStyleLbl="node1" presStyleIdx="3" presStyleCnt="4"/>
      <dgm:spPr/>
    </dgm:pt>
    <dgm:pt modelId="{CDF030A0-4536-469D-8CCE-3CD060D7845B}" type="pres">
      <dgm:prSet presAssocID="{E6562F2D-5EAD-4F11-9684-C8541CDC28D8}" presName="dummy4a" presStyleCnt="0"/>
      <dgm:spPr/>
    </dgm:pt>
    <dgm:pt modelId="{A954F6F5-5F98-4C0C-8F61-98AFF1CF0E17}" type="pres">
      <dgm:prSet presAssocID="{E6562F2D-5EAD-4F11-9684-C8541CDC28D8}" presName="dummy4b" presStyleCnt="0"/>
      <dgm:spPr/>
    </dgm:pt>
    <dgm:pt modelId="{85B4224B-163C-4502-B1CD-0201BDBFEC3A}" type="pres">
      <dgm:prSet presAssocID="{E6562F2D-5EAD-4F11-9684-C8541CDC28D8}" presName="wedge4Tx" presStyleLbl="node1" presStyleIdx="3" presStyleCnt="4">
        <dgm:presLayoutVars>
          <dgm:chMax val="0"/>
          <dgm:chPref val="0"/>
          <dgm:bulletEnabled val="1"/>
        </dgm:presLayoutVars>
      </dgm:prSet>
      <dgm:spPr/>
    </dgm:pt>
    <dgm:pt modelId="{D4B742A2-4F58-4B7B-8CEE-7EB1D79D60F3}" type="pres">
      <dgm:prSet presAssocID="{C508465C-E363-492F-9801-8C8D384AB06A}" presName="arrowWedge1" presStyleLbl="fgSibTrans2D1" presStyleIdx="0" presStyleCnt="4"/>
      <dgm:spPr/>
    </dgm:pt>
    <dgm:pt modelId="{A73FF91D-599D-43B6-8DB5-DE86B1B16748}" type="pres">
      <dgm:prSet presAssocID="{C4A7357D-8B16-4F64-B186-0F95809B27F6}" presName="arrowWedge2" presStyleLbl="fgSibTrans2D1" presStyleIdx="1" presStyleCnt="4"/>
      <dgm:spPr/>
    </dgm:pt>
    <dgm:pt modelId="{9E933785-CC43-4307-B278-8DDC301A3D21}" type="pres">
      <dgm:prSet presAssocID="{169B9331-D0BC-42F8-A922-851FD0923957}" presName="arrowWedge3" presStyleLbl="fgSibTrans2D1" presStyleIdx="2" presStyleCnt="4"/>
      <dgm:spPr/>
    </dgm:pt>
    <dgm:pt modelId="{E94DD5B1-6442-4A5A-886D-A388F2D41AD2}" type="pres">
      <dgm:prSet presAssocID="{8DFF6C4A-A869-4BBF-B259-C6FABA233E7C}" presName="arrowWedge4" presStyleLbl="fgSibTrans2D1" presStyleIdx="3" presStyleCnt="4"/>
      <dgm:spPr/>
    </dgm:pt>
  </dgm:ptLst>
  <dgm:cxnLst>
    <dgm:cxn modelId="{04E13D11-1379-47E9-A43D-BC8D3A1258FC}" type="presOf" srcId="{BF4AB48F-7E9C-4802-82B2-AC0ED3693852}" destId="{1401CBE1-E7D9-467B-8EAA-C7CC7B6822B4}" srcOrd="1" destOrd="0" presId="urn:microsoft.com/office/officeart/2005/8/layout/cycle8"/>
    <dgm:cxn modelId="{83894512-15A6-4FA3-A463-A3C80E47B194}" srcId="{E6562F2D-5EAD-4F11-9684-C8541CDC28D8}" destId="{BF4AB48F-7E9C-4802-82B2-AC0ED3693852}" srcOrd="1" destOrd="0" parTransId="{8AC2E6F0-3094-46C7-B68F-89A20BE2480B}" sibTransId="{C4A7357D-8B16-4F64-B186-0F95809B27F6}"/>
    <dgm:cxn modelId="{E910351E-A38B-4A36-A297-17F30DFF4372}" type="presOf" srcId="{3B07433D-172C-4988-A465-CDDFA5397F0E}" destId="{85B4224B-163C-4502-B1CD-0201BDBFEC3A}" srcOrd="1" destOrd="0" presId="urn:microsoft.com/office/officeart/2005/8/layout/cycle8"/>
    <dgm:cxn modelId="{3D7F2E3D-EE2F-41C4-B73F-9606C295F9CA}" type="presOf" srcId="{E6562F2D-5EAD-4F11-9684-C8541CDC28D8}" destId="{4C52E595-48C5-43C2-9CBF-DA4A0F03C8EA}" srcOrd="0" destOrd="0" presId="urn:microsoft.com/office/officeart/2005/8/layout/cycle8"/>
    <dgm:cxn modelId="{16989568-2442-4B65-813B-FE17A1034CDD}" type="presOf" srcId="{A6FAAF97-33BC-4401-BB43-79FE8DFCD6E3}" destId="{46BF56C4-1D62-4731-9666-5A0BB87C352F}" srcOrd="0" destOrd="0" presId="urn:microsoft.com/office/officeart/2005/8/layout/cycle8"/>
    <dgm:cxn modelId="{6A2DFB84-DDFC-40D0-8B81-64307D45AC06}" srcId="{E6562F2D-5EAD-4F11-9684-C8541CDC28D8}" destId="{A6FAAF97-33BC-4401-BB43-79FE8DFCD6E3}" srcOrd="0" destOrd="0" parTransId="{504E37B3-51E1-4DA8-B2F2-7DE32CA28E17}" sibTransId="{C508465C-E363-492F-9801-8C8D384AB06A}"/>
    <dgm:cxn modelId="{F49070A1-765C-437B-82FC-A9AB013CCB45}" type="presOf" srcId="{1E58C267-2C9A-4B16-941B-86468D37D3DF}" destId="{1146CE01-785B-4028-A987-EA6CB99D7D77}" srcOrd="0" destOrd="0" presId="urn:microsoft.com/office/officeart/2005/8/layout/cycle8"/>
    <dgm:cxn modelId="{606251A4-B906-4289-89AE-408A5FF1EA33}" type="presOf" srcId="{3B07433D-172C-4988-A465-CDDFA5397F0E}" destId="{B490DEFD-4DC4-4393-967C-5A336BD8BEA4}" srcOrd="0" destOrd="0" presId="urn:microsoft.com/office/officeart/2005/8/layout/cycle8"/>
    <dgm:cxn modelId="{FEBA4EBC-3413-4DD0-B9CB-51094F84D6AC}" srcId="{E6562F2D-5EAD-4F11-9684-C8541CDC28D8}" destId="{1E58C267-2C9A-4B16-941B-86468D37D3DF}" srcOrd="2" destOrd="0" parTransId="{7B163760-0387-4864-8310-B6783E8D01A5}" sibTransId="{169B9331-D0BC-42F8-A922-851FD0923957}"/>
    <dgm:cxn modelId="{4DD425CC-2A59-42A1-82CE-55C1D7DD6B8F}" type="presOf" srcId="{1E58C267-2C9A-4B16-941B-86468D37D3DF}" destId="{CE2E4DB5-6140-4A57-B9D1-ECBA26347226}" srcOrd="1" destOrd="0" presId="urn:microsoft.com/office/officeart/2005/8/layout/cycle8"/>
    <dgm:cxn modelId="{DC6110E4-4F88-4954-B4CC-0BD967726BDB}" type="presOf" srcId="{A6FAAF97-33BC-4401-BB43-79FE8DFCD6E3}" destId="{B28330EF-8434-4324-BF2B-23CD1A9313AC}" srcOrd="1" destOrd="0" presId="urn:microsoft.com/office/officeart/2005/8/layout/cycle8"/>
    <dgm:cxn modelId="{1F53B5E8-FD92-4D88-99A7-EF42700EA130}" srcId="{E6562F2D-5EAD-4F11-9684-C8541CDC28D8}" destId="{3B07433D-172C-4988-A465-CDDFA5397F0E}" srcOrd="3" destOrd="0" parTransId="{21E019FA-A69F-449D-935B-F140D6FC0BC0}" sibTransId="{8DFF6C4A-A869-4BBF-B259-C6FABA233E7C}"/>
    <dgm:cxn modelId="{1D6D05F0-F53D-4531-9F59-F1DADD5DC16D}" type="presOf" srcId="{BF4AB48F-7E9C-4802-82B2-AC0ED3693852}" destId="{896C279D-1799-4EF7-97C0-67E73B1C8B3B}" srcOrd="0" destOrd="0" presId="urn:microsoft.com/office/officeart/2005/8/layout/cycle8"/>
    <dgm:cxn modelId="{1F9F935D-C62C-40D9-848B-35B74E143567}" type="presParOf" srcId="{4C52E595-48C5-43C2-9CBF-DA4A0F03C8EA}" destId="{46BF56C4-1D62-4731-9666-5A0BB87C352F}" srcOrd="0" destOrd="0" presId="urn:microsoft.com/office/officeart/2005/8/layout/cycle8"/>
    <dgm:cxn modelId="{7133DF2C-FC95-488F-95B5-90CCC713CE11}" type="presParOf" srcId="{4C52E595-48C5-43C2-9CBF-DA4A0F03C8EA}" destId="{EB82EA55-2349-4E10-B691-582B12C05365}" srcOrd="1" destOrd="0" presId="urn:microsoft.com/office/officeart/2005/8/layout/cycle8"/>
    <dgm:cxn modelId="{D63D4A1A-D946-40C2-9D76-1F44482B80E4}" type="presParOf" srcId="{4C52E595-48C5-43C2-9CBF-DA4A0F03C8EA}" destId="{24E278AF-78C1-4FEB-9AE6-A4DEF6DF5EE1}" srcOrd="2" destOrd="0" presId="urn:microsoft.com/office/officeart/2005/8/layout/cycle8"/>
    <dgm:cxn modelId="{466A0CA9-D6B1-4B14-A0D0-FE0CCC898030}" type="presParOf" srcId="{4C52E595-48C5-43C2-9CBF-DA4A0F03C8EA}" destId="{B28330EF-8434-4324-BF2B-23CD1A9313AC}" srcOrd="3" destOrd="0" presId="urn:microsoft.com/office/officeart/2005/8/layout/cycle8"/>
    <dgm:cxn modelId="{1B17AD24-AD85-4AD8-A571-4BF4E7450325}" type="presParOf" srcId="{4C52E595-48C5-43C2-9CBF-DA4A0F03C8EA}" destId="{896C279D-1799-4EF7-97C0-67E73B1C8B3B}" srcOrd="4" destOrd="0" presId="urn:microsoft.com/office/officeart/2005/8/layout/cycle8"/>
    <dgm:cxn modelId="{6A794AF8-AAEE-4128-B269-8623BA1A627F}" type="presParOf" srcId="{4C52E595-48C5-43C2-9CBF-DA4A0F03C8EA}" destId="{4F1C4B16-E9CA-4148-8A4C-17D67341347C}" srcOrd="5" destOrd="0" presId="urn:microsoft.com/office/officeart/2005/8/layout/cycle8"/>
    <dgm:cxn modelId="{84E344C5-5366-489F-BE1A-62916AADB5B9}" type="presParOf" srcId="{4C52E595-48C5-43C2-9CBF-DA4A0F03C8EA}" destId="{A2275013-4382-4A18-95D0-BF405D2DA4F4}" srcOrd="6" destOrd="0" presId="urn:microsoft.com/office/officeart/2005/8/layout/cycle8"/>
    <dgm:cxn modelId="{90902513-9A72-4BB7-8680-2DED67F4261C}" type="presParOf" srcId="{4C52E595-48C5-43C2-9CBF-DA4A0F03C8EA}" destId="{1401CBE1-E7D9-467B-8EAA-C7CC7B6822B4}" srcOrd="7" destOrd="0" presId="urn:microsoft.com/office/officeart/2005/8/layout/cycle8"/>
    <dgm:cxn modelId="{0C873679-1B69-4173-9462-0B4DDC802D54}" type="presParOf" srcId="{4C52E595-48C5-43C2-9CBF-DA4A0F03C8EA}" destId="{1146CE01-785B-4028-A987-EA6CB99D7D77}" srcOrd="8" destOrd="0" presId="urn:microsoft.com/office/officeart/2005/8/layout/cycle8"/>
    <dgm:cxn modelId="{F94FFF3C-86E0-4471-855C-BF97DDA6AC51}" type="presParOf" srcId="{4C52E595-48C5-43C2-9CBF-DA4A0F03C8EA}" destId="{5B29910A-E488-4917-808E-5921752C5472}" srcOrd="9" destOrd="0" presId="urn:microsoft.com/office/officeart/2005/8/layout/cycle8"/>
    <dgm:cxn modelId="{AA3E815A-218E-445E-94EB-CE4722B8067B}" type="presParOf" srcId="{4C52E595-48C5-43C2-9CBF-DA4A0F03C8EA}" destId="{B79466B9-0FB4-4B51-8AA9-7D017DDEB2B6}" srcOrd="10" destOrd="0" presId="urn:microsoft.com/office/officeart/2005/8/layout/cycle8"/>
    <dgm:cxn modelId="{71ECC8A3-6A8A-4552-8C1E-BFD48C5934AF}" type="presParOf" srcId="{4C52E595-48C5-43C2-9CBF-DA4A0F03C8EA}" destId="{CE2E4DB5-6140-4A57-B9D1-ECBA26347226}" srcOrd="11" destOrd="0" presId="urn:microsoft.com/office/officeart/2005/8/layout/cycle8"/>
    <dgm:cxn modelId="{4DE7FDA9-928E-4723-A1A9-36C6C228020E}" type="presParOf" srcId="{4C52E595-48C5-43C2-9CBF-DA4A0F03C8EA}" destId="{B490DEFD-4DC4-4393-967C-5A336BD8BEA4}" srcOrd="12" destOrd="0" presId="urn:microsoft.com/office/officeart/2005/8/layout/cycle8"/>
    <dgm:cxn modelId="{87EA34A4-4153-4810-BB4F-5D8EA877280A}" type="presParOf" srcId="{4C52E595-48C5-43C2-9CBF-DA4A0F03C8EA}" destId="{CDF030A0-4536-469D-8CCE-3CD060D7845B}" srcOrd="13" destOrd="0" presId="urn:microsoft.com/office/officeart/2005/8/layout/cycle8"/>
    <dgm:cxn modelId="{6FF72979-7F2C-4F48-AEC1-9F849538A9A5}" type="presParOf" srcId="{4C52E595-48C5-43C2-9CBF-DA4A0F03C8EA}" destId="{A954F6F5-5F98-4C0C-8F61-98AFF1CF0E17}" srcOrd="14" destOrd="0" presId="urn:microsoft.com/office/officeart/2005/8/layout/cycle8"/>
    <dgm:cxn modelId="{811AE6D9-B14B-4C2A-AC00-B1F1D64CACA2}" type="presParOf" srcId="{4C52E595-48C5-43C2-9CBF-DA4A0F03C8EA}" destId="{85B4224B-163C-4502-B1CD-0201BDBFEC3A}" srcOrd="15" destOrd="0" presId="urn:microsoft.com/office/officeart/2005/8/layout/cycle8"/>
    <dgm:cxn modelId="{D1ECFAE3-7CC1-49A8-B4B5-038CF72A0592}" type="presParOf" srcId="{4C52E595-48C5-43C2-9CBF-DA4A0F03C8EA}" destId="{D4B742A2-4F58-4B7B-8CEE-7EB1D79D60F3}" srcOrd="16" destOrd="0" presId="urn:microsoft.com/office/officeart/2005/8/layout/cycle8"/>
    <dgm:cxn modelId="{A4A7BF35-6443-43DF-A77A-65F9C23BB10C}" type="presParOf" srcId="{4C52E595-48C5-43C2-9CBF-DA4A0F03C8EA}" destId="{A73FF91D-599D-43B6-8DB5-DE86B1B16748}" srcOrd="17" destOrd="0" presId="urn:microsoft.com/office/officeart/2005/8/layout/cycle8"/>
    <dgm:cxn modelId="{6C3D6AC9-C37C-42D9-9FFC-58911BE96E4F}" type="presParOf" srcId="{4C52E595-48C5-43C2-9CBF-DA4A0F03C8EA}" destId="{9E933785-CC43-4307-B278-8DDC301A3D21}" srcOrd="18" destOrd="0" presId="urn:microsoft.com/office/officeart/2005/8/layout/cycle8"/>
    <dgm:cxn modelId="{FB3E53D2-6394-45AE-82C3-8FAFD563F413}" type="presParOf" srcId="{4C52E595-48C5-43C2-9CBF-DA4A0F03C8EA}" destId="{E94DD5B1-6442-4A5A-886D-A388F2D41AD2}" srcOrd="1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99E5FC-7076-4134-BFE1-9F5447B1CD5C}" type="doc">
      <dgm:prSet loTypeId="urn:microsoft.com/office/officeart/2005/8/layout/arrow2" loCatId="process" qsTypeId="urn:microsoft.com/office/officeart/2005/8/quickstyle/simple1" qsCatId="simple" csTypeId="urn:microsoft.com/office/officeart/2005/8/colors/accent1_4" csCatId="accent1" phldr="1"/>
      <dgm:spPr/>
      <dgm:t>
        <a:bodyPr/>
        <a:lstStyle/>
        <a:p>
          <a:endParaRPr lang="de-CH"/>
        </a:p>
      </dgm:t>
    </dgm:pt>
    <dgm:pt modelId="{27C781FA-9BCD-421B-940D-81D795DBD0F7}">
      <dgm:prSet phldrT="[Text]"/>
      <dgm:spPr/>
      <dgm:t>
        <a:bodyPr/>
        <a:lstStyle/>
        <a:p>
          <a:r>
            <a:rPr lang="de-CH" dirty="0"/>
            <a:t>Aufbau </a:t>
          </a:r>
        </a:p>
        <a:p>
          <a:r>
            <a:rPr lang="de-CH" dirty="0"/>
            <a:t>Varianten und Empfehlung </a:t>
          </a:r>
        </a:p>
      </dgm:t>
    </dgm:pt>
    <dgm:pt modelId="{45F644A0-1902-45FC-A2F6-70B62AB6F4BB}" type="parTrans" cxnId="{BA648235-DD58-4928-8E13-E2E43A9A3F0B}">
      <dgm:prSet/>
      <dgm:spPr/>
      <dgm:t>
        <a:bodyPr/>
        <a:lstStyle/>
        <a:p>
          <a:endParaRPr lang="de-CH"/>
        </a:p>
      </dgm:t>
    </dgm:pt>
    <dgm:pt modelId="{2F3D639E-F1FC-4EB5-A861-15538E58A6FB}" type="sibTrans" cxnId="{BA648235-DD58-4928-8E13-E2E43A9A3F0B}">
      <dgm:prSet/>
      <dgm:spPr/>
      <dgm:t>
        <a:bodyPr/>
        <a:lstStyle/>
        <a:p>
          <a:endParaRPr lang="de-CH"/>
        </a:p>
      </dgm:t>
    </dgm:pt>
    <dgm:pt modelId="{15069D10-E2D0-45DB-ACBB-61B650F1639A}">
      <dgm:prSet phldrT="[Text]"/>
      <dgm:spPr/>
      <dgm:t>
        <a:bodyPr/>
        <a:lstStyle/>
        <a:p>
          <a:r>
            <a:rPr lang="de-CH" dirty="0"/>
            <a:t>Präsentation und Inputs Arbeitsgruppe</a:t>
          </a:r>
        </a:p>
      </dgm:t>
    </dgm:pt>
    <dgm:pt modelId="{8E72B7A9-47C0-48EA-ADEA-50145775A7D3}" type="parTrans" cxnId="{5A8FC4A0-0644-428A-A0A3-C3A9608AE4F6}">
      <dgm:prSet/>
      <dgm:spPr/>
      <dgm:t>
        <a:bodyPr/>
        <a:lstStyle/>
        <a:p>
          <a:endParaRPr lang="de-CH"/>
        </a:p>
      </dgm:t>
    </dgm:pt>
    <dgm:pt modelId="{9B3508F3-72D6-4DAC-8E01-1F9401B6F9C5}" type="sibTrans" cxnId="{5A8FC4A0-0644-428A-A0A3-C3A9608AE4F6}">
      <dgm:prSet/>
      <dgm:spPr/>
      <dgm:t>
        <a:bodyPr/>
        <a:lstStyle/>
        <a:p>
          <a:endParaRPr lang="de-CH"/>
        </a:p>
      </dgm:t>
    </dgm:pt>
    <dgm:pt modelId="{F1F8A129-DDA1-4CE2-997D-12CA52613E69}">
      <dgm:prSet phldrT="[Text]"/>
      <dgm:spPr/>
      <dgm:t>
        <a:bodyPr/>
        <a:lstStyle/>
        <a:p>
          <a:r>
            <a:rPr lang="de-CH" dirty="0"/>
            <a:t>Präsentation und Inputs Zentrumsstammtisch Ilanz/</a:t>
          </a:r>
          <a:r>
            <a:rPr lang="de-CH" dirty="0" err="1"/>
            <a:t>Glion</a:t>
          </a:r>
          <a:endParaRPr lang="de-CH" dirty="0"/>
        </a:p>
      </dgm:t>
    </dgm:pt>
    <dgm:pt modelId="{05AB2A63-F686-44B1-8052-FD43B5AE25BD}" type="parTrans" cxnId="{A890930E-2CB7-4290-8092-CC7D1FDB174E}">
      <dgm:prSet/>
      <dgm:spPr/>
      <dgm:t>
        <a:bodyPr/>
        <a:lstStyle/>
        <a:p>
          <a:endParaRPr lang="de-CH"/>
        </a:p>
      </dgm:t>
    </dgm:pt>
    <dgm:pt modelId="{3D80D8C8-57E5-400A-92A9-4DDA196867B0}" type="sibTrans" cxnId="{A890930E-2CB7-4290-8092-CC7D1FDB174E}">
      <dgm:prSet/>
      <dgm:spPr/>
      <dgm:t>
        <a:bodyPr/>
        <a:lstStyle/>
        <a:p>
          <a:endParaRPr lang="de-CH"/>
        </a:p>
      </dgm:t>
    </dgm:pt>
    <dgm:pt modelId="{1337336B-DA7D-467C-9774-ED5C5AA8468E}">
      <dgm:prSet/>
      <dgm:spPr/>
      <dgm:t>
        <a:bodyPr/>
        <a:lstStyle/>
        <a:p>
          <a:r>
            <a:rPr lang="de-CH" dirty="0"/>
            <a:t>Präsentation und Inputs Gemeindevorstand Ilanz/</a:t>
          </a:r>
          <a:r>
            <a:rPr lang="de-CH" dirty="0" err="1"/>
            <a:t>Glion</a:t>
          </a:r>
          <a:endParaRPr lang="de-CH" dirty="0"/>
        </a:p>
      </dgm:t>
    </dgm:pt>
    <dgm:pt modelId="{58480B42-5744-4BFE-A1FF-DCE1BB508C0F}" type="parTrans" cxnId="{F1A4A3F2-7391-4189-A0F1-755D6DD25382}">
      <dgm:prSet/>
      <dgm:spPr/>
      <dgm:t>
        <a:bodyPr/>
        <a:lstStyle/>
        <a:p>
          <a:endParaRPr lang="de-CH"/>
        </a:p>
      </dgm:t>
    </dgm:pt>
    <dgm:pt modelId="{4D558BC6-ADA5-4410-96C9-6EA3C43CC69F}" type="sibTrans" cxnId="{F1A4A3F2-7391-4189-A0F1-755D6DD25382}">
      <dgm:prSet/>
      <dgm:spPr/>
      <dgm:t>
        <a:bodyPr/>
        <a:lstStyle/>
        <a:p>
          <a:endParaRPr lang="de-CH"/>
        </a:p>
      </dgm:t>
    </dgm:pt>
    <dgm:pt modelId="{FAAB3CE8-71EF-41BE-A44A-84EF69491342}">
      <dgm:prSet/>
      <dgm:spPr/>
      <dgm:t>
        <a:bodyPr/>
        <a:lstStyle/>
        <a:p>
          <a:endParaRPr lang="de-CH"/>
        </a:p>
      </dgm:t>
    </dgm:pt>
    <dgm:pt modelId="{ABA8BB8F-29AF-41A1-AC4F-5C0A9116E4BE}" type="parTrans" cxnId="{E04E1FDE-5CEC-41B9-AFE8-638DA420D924}">
      <dgm:prSet/>
      <dgm:spPr/>
      <dgm:t>
        <a:bodyPr/>
        <a:lstStyle/>
        <a:p>
          <a:endParaRPr lang="de-CH"/>
        </a:p>
      </dgm:t>
    </dgm:pt>
    <dgm:pt modelId="{784785A7-8184-432D-9173-6216EAC49821}" type="sibTrans" cxnId="{E04E1FDE-5CEC-41B9-AFE8-638DA420D924}">
      <dgm:prSet/>
      <dgm:spPr/>
      <dgm:t>
        <a:bodyPr/>
        <a:lstStyle/>
        <a:p>
          <a:endParaRPr lang="de-CH"/>
        </a:p>
      </dgm:t>
    </dgm:pt>
    <dgm:pt modelId="{DE746AF4-23E3-4450-BF48-DD3552B44277}">
      <dgm:prSet phldrT="[Text]"/>
      <dgm:spPr/>
      <dgm:t>
        <a:bodyPr/>
        <a:lstStyle/>
        <a:p>
          <a:endParaRPr lang="de-CH"/>
        </a:p>
      </dgm:t>
    </dgm:pt>
    <dgm:pt modelId="{FAA231EC-1737-4B6D-BBB5-7DDCE60CB4FA}" type="parTrans" cxnId="{256F9591-24C1-4E64-B159-56A2710DA86D}">
      <dgm:prSet/>
      <dgm:spPr/>
      <dgm:t>
        <a:bodyPr/>
        <a:lstStyle/>
        <a:p>
          <a:endParaRPr lang="de-CH"/>
        </a:p>
      </dgm:t>
    </dgm:pt>
    <dgm:pt modelId="{FFD6121F-CD4A-4ACA-8CF0-7E412DA2E5EA}" type="sibTrans" cxnId="{256F9591-24C1-4E64-B159-56A2710DA86D}">
      <dgm:prSet/>
      <dgm:spPr/>
      <dgm:t>
        <a:bodyPr/>
        <a:lstStyle/>
        <a:p>
          <a:endParaRPr lang="de-CH"/>
        </a:p>
      </dgm:t>
    </dgm:pt>
    <dgm:pt modelId="{B3AB67EB-DF11-4573-9108-16A851E86549}">
      <dgm:prSet/>
      <dgm:spPr/>
      <dgm:t>
        <a:bodyPr/>
        <a:lstStyle/>
        <a:p>
          <a:r>
            <a:rPr lang="de-CH" dirty="0"/>
            <a:t> Präsentation </a:t>
          </a:r>
        </a:p>
        <a:p>
          <a:r>
            <a:rPr lang="de-CH" dirty="0"/>
            <a:t>Parlament  </a:t>
          </a:r>
        </a:p>
      </dgm:t>
    </dgm:pt>
    <dgm:pt modelId="{66E36B00-B5E1-4E93-B5B1-FBCF66642E5B}" type="parTrans" cxnId="{E4B3FA59-0F62-4EBB-BEAA-044001495011}">
      <dgm:prSet/>
      <dgm:spPr/>
      <dgm:t>
        <a:bodyPr/>
        <a:lstStyle/>
        <a:p>
          <a:endParaRPr lang="de-CH"/>
        </a:p>
      </dgm:t>
    </dgm:pt>
    <dgm:pt modelId="{1A2CC10B-0C4D-43E1-AF11-889B4263AD2C}" type="sibTrans" cxnId="{E4B3FA59-0F62-4EBB-BEAA-044001495011}">
      <dgm:prSet/>
      <dgm:spPr/>
      <dgm:t>
        <a:bodyPr/>
        <a:lstStyle/>
        <a:p>
          <a:endParaRPr lang="de-CH"/>
        </a:p>
      </dgm:t>
    </dgm:pt>
    <dgm:pt modelId="{084AFBF4-9FD3-47CF-8CDA-D8A015AD31DD}" type="pres">
      <dgm:prSet presAssocID="{8599E5FC-7076-4134-BFE1-9F5447B1CD5C}" presName="arrowDiagram" presStyleCnt="0">
        <dgm:presLayoutVars>
          <dgm:chMax val="5"/>
          <dgm:dir/>
          <dgm:resizeHandles val="exact"/>
        </dgm:presLayoutVars>
      </dgm:prSet>
      <dgm:spPr/>
    </dgm:pt>
    <dgm:pt modelId="{265B9CCF-6FBD-438C-814F-29DFE7F48846}" type="pres">
      <dgm:prSet presAssocID="{8599E5FC-7076-4134-BFE1-9F5447B1CD5C}" presName="arrow" presStyleLbl="bgShp" presStyleIdx="0" presStyleCnt="1"/>
      <dgm:spPr/>
    </dgm:pt>
    <dgm:pt modelId="{5E79CA00-BF46-4F80-8FCF-A4BEE5982076}" type="pres">
      <dgm:prSet presAssocID="{8599E5FC-7076-4134-BFE1-9F5447B1CD5C}" presName="arrowDiagram5" presStyleCnt="0"/>
      <dgm:spPr/>
    </dgm:pt>
    <dgm:pt modelId="{6ED850E2-E7EA-4DC9-85D7-77AAF59E56AE}" type="pres">
      <dgm:prSet presAssocID="{27C781FA-9BCD-421B-940D-81D795DBD0F7}" presName="bullet5a" presStyleLbl="node1" presStyleIdx="0" presStyleCnt="5"/>
      <dgm:spPr/>
    </dgm:pt>
    <dgm:pt modelId="{CA0B4EC8-6E91-426E-876F-02890AAE8572}" type="pres">
      <dgm:prSet presAssocID="{27C781FA-9BCD-421B-940D-81D795DBD0F7}" presName="textBox5a" presStyleLbl="revTx" presStyleIdx="0" presStyleCnt="5">
        <dgm:presLayoutVars>
          <dgm:bulletEnabled val="1"/>
        </dgm:presLayoutVars>
      </dgm:prSet>
      <dgm:spPr/>
    </dgm:pt>
    <dgm:pt modelId="{207EE70F-DA17-49E3-81A8-0040EED0DFFB}" type="pres">
      <dgm:prSet presAssocID="{15069D10-E2D0-45DB-ACBB-61B650F1639A}" presName="bullet5b" presStyleLbl="node1" presStyleIdx="1" presStyleCnt="5"/>
      <dgm:spPr/>
    </dgm:pt>
    <dgm:pt modelId="{AF146988-70DA-4CE6-82E3-1755303329AF}" type="pres">
      <dgm:prSet presAssocID="{15069D10-E2D0-45DB-ACBB-61B650F1639A}" presName="textBox5b" presStyleLbl="revTx" presStyleIdx="1" presStyleCnt="5">
        <dgm:presLayoutVars>
          <dgm:bulletEnabled val="1"/>
        </dgm:presLayoutVars>
      </dgm:prSet>
      <dgm:spPr/>
    </dgm:pt>
    <dgm:pt modelId="{8C3BAB7E-31F8-4690-A2A9-5FB86D69D8C5}" type="pres">
      <dgm:prSet presAssocID="{F1F8A129-DDA1-4CE2-997D-12CA52613E69}" presName="bullet5c" presStyleLbl="node1" presStyleIdx="2" presStyleCnt="5"/>
      <dgm:spPr/>
    </dgm:pt>
    <dgm:pt modelId="{F6476A2F-C781-4765-BC99-3B905121F74B}" type="pres">
      <dgm:prSet presAssocID="{F1F8A129-DDA1-4CE2-997D-12CA52613E69}" presName="textBox5c" presStyleLbl="revTx" presStyleIdx="2" presStyleCnt="5">
        <dgm:presLayoutVars>
          <dgm:bulletEnabled val="1"/>
        </dgm:presLayoutVars>
      </dgm:prSet>
      <dgm:spPr/>
    </dgm:pt>
    <dgm:pt modelId="{A3D28A50-F718-4E39-ACCB-06C96313BB6D}" type="pres">
      <dgm:prSet presAssocID="{1337336B-DA7D-467C-9774-ED5C5AA8468E}" presName="bullet5d" presStyleLbl="node1" presStyleIdx="3" presStyleCnt="5"/>
      <dgm:spPr/>
    </dgm:pt>
    <dgm:pt modelId="{F96AC1E3-033C-43A3-A1B1-6BAD83314C4E}" type="pres">
      <dgm:prSet presAssocID="{1337336B-DA7D-467C-9774-ED5C5AA8468E}" presName="textBox5d" presStyleLbl="revTx" presStyleIdx="3" presStyleCnt="5">
        <dgm:presLayoutVars>
          <dgm:bulletEnabled val="1"/>
        </dgm:presLayoutVars>
      </dgm:prSet>
      <dgm:spPr/>
    </dgm:pt>
    <dgm:pt modelId="{D685BB4E-5831-4026-9081-C74B672FBDEC}" type="pres">
      <dgm:prSet presAssocID="{B3AB67EB-DF11-4573-9108-16A851E86549}" presName="bullet5e" presStyleLbl="node1" presStyleIdx="4" presStyleCnt="5"/>
      <dgm:spPr/>
    </dgm:pt>
    <dgm:pt modelId="{6A714993-BE55-4E2D-B6C8-4ED53F8B0F77}" type="pres">
      <dgm:prSet presAssocID="{B3AB67EB-DF11-4573-9108-16A851E86549}" presName="textBox5e" presStyleLbl="revTx" presStyleIdx="4" presStyleCnt="5">
        <dgm:presLayoutVars>
          <dgm:bulletEnabled val="1"/>
        </dgm:presLayoutVars>
      </dgm:prSet>
      <dgm:spPr/>
    </dgm:pt>
  </dgm:ptLst>
  <dgm:cxnLst>
    <dgm:cxn modelId="{A890930E-2CB7-4290-8092-CC7D1FDB174E}" srcId="{8599E5FC-7076-4134-BFE1-9F5447B1CD5C}" destId="{F1F8A129-DDA1-4CE2-997D-12CA52613E69}" srcOrd="2" destOrd="0" parTransId="{05AB2A63-F686-44B1-8052-FD43B5AE25BD}" sibTransId="{3D80D8C8-57E5-400A-92A9-4DDA196867B0}"/>
    <dgm:cxn modelId="{32EEE926-5C30-476A-93DC-34D51D05B6F9}" type="presOf" srcId="{8599E5FC-7076-4134-BFE1-9F5447B1CD5C}" destId="{084AFBF4-9FD3-47CF-8CDA-D8A015AD31DD}" srcOrd="0" destOrd="0" presId="urn:microsoft.com/office/officeart/2005/8/layout/arrow2"/>
    <dgm:cxn modelId="{54307A31-9F58-412F-ABFC-BCE84464E3FB}" type="presOf" srcId="{15069D10-E2D0-45DB-ACBB-61B650F1639A}" destId="{AF146988-70DA-4CE6-82E3-1755303329AF}" srcOrd="0" destOrd="0" presId="urn:microsoft.com/office/officeart/2005/8/layout/arrow2"/>
    <dgm:cxn modelId="{BA648235-DD58-4928-8E13-E2E43A9A3F0B}" srcId="{8599E5FC-7076-4134-BFE1-9F5447B1CD5C}" destId="{27C781FA-9BCD-421B-940D-81D795DBD0F7}" srcOrd="0" destOrd="0" parTransId="{45F644A0-1902-45FC-A2F6-70B62AB6F4BB}" sibTransId="{2F3D639E-F1FC-4EB5-A861-15538E58A6FB}"/>
    <dgm:cxn modelId="{158C9166-2F58-4AA7-B800-E0EEB1FCBDE3}" type="presOf" srcId="{1337336B-DA7D-467C-9774-ED5C5AA8468E}" destId="{F96AC1E3-033C-43A3-A1B1-6BAD83314C4E}" srcOrd="0" destOrd="0" presId="urn:microsoft.com/office/officeart/2005/8/layout/arrow2"/>
    <dgm:cxn modelId="{7A3B2055-F746-4D23-8BC5-4043AABDADAC}" type="presOf" srcId="{F1F8A129-DDA1-4CE2-997D-12CA52613E69}" destId="{F6476A2F-C781-4765-BC99-3B905121F74B}" srcOrd="0" destOrd="0" presId="urn:microsoft.com/office/officeart/2005/8/layout/arrow2"/>
    <dgm:cxn modelId="{E4B3FA59-0F62-4EBB-BEAA-044001495011}" srcId="{8599E5FC-7076-4134-BFE1-9F5447B1CD5C}" destId="{B3AB67EB-DF11-4573-9108-16A851E86549}" srcOrd="4" destOrd="0" parTransId="{66E36B00-B5E1-4E93-B5B1-FBCF66642E5B}" sibTransId="{1A2CC10B-0C4D-43E1-AF11-889B4263AD2C}"/>
    <dgm:cxn modelId="{8940CC8B-BCB7-4C83-8453-AC38B023F3FB}" type="presOf" srcId="{B3AB67EB-DF11-4573-9108-16A851E86549}" destId="{6A714993-BE55-4E2D-B6C8-4ED53F8B0F77}" srcOrd="0" destOrd="0" presId="urn:microsoft.com/office/officeart/2005/8/layout/arrow2"/>
    <dgm:cxn modelId="{58AA908C-AF28-4F4A-B057-F7828962AAF2}" type="presOf" srcId="{27C781FA-9BCD-421B-940D-81D795DBD0F7}" destId="{CA0B4EC8-6E91-426E-876F-02890AAE8572}" srcOrd="0" destOrd="0" presId="urn:microsoft.com/office/officeart/2005/8/layout/arrow2"/>
    <dgm:cxn modelId="{256F9591-24C1-4E64-B159-56A2710DA86D}" srcId="{8599E5FC-7076-4134-BFE1-9F5447B1CD5C}" destId="{DE746AF4-23E3-4450-BF48-DD3552B44277}" srcOrd="6" destOrd="0" parTransId="{FAA231EC-1737-4B6D-BBB5-7DDCE60CB4FA}" sibTransId="{FFD6121F-CD4A-4ACA-8CF0-7E412DA2E5EA}"/>
    <dgm:cxn modelId="{5A8FC4A0-0644-428A-A0A3-C3A9608AE4F6}" srcId="{8599E5FC-7076-4134-BFE1-9F5447B1CD5C}" destId="{15069D10-E2D0-45DB-ACBB-61B650F1639A}" srcOrd="1" destOrd="0" parTransId="{8E72B7A9-47C0-48EA-ADEA-50145775A7D3}" sibTransId="{9B3508F3-72D6-4DAC-8E01-1F9401B6F9C5}"/>
    <dgm:cxn modelId="{E04E1FDE-5CEC-41B9-AFE8-638DA420D924}" srcId="{8599E5FC-7076-4134-BFE1-9F5447B1CD5C}" destId="{FAAB3CE8-71EF-41BE-A44A-84EF69491342}" srcOrd="5" destOrd="0" parTransId="{ABA8BB8F-29AF-41A1-AC4F-5C0A9116E4BE}" sibTransId="{784785A7-8184-432D-9173-6216EAC49821}"/>
    <dgm:cxn modelId="{F1A4A3F2-7391-4189-A0F1-755D6DD25382}" srcId="{8599E5FC-7076-4134-BFE1-9F5447B1CD5C}" destId="{1337336B-DA7D-467C-9774-ED5C5AA8468E}" srcOrd="3" destOrd="0" parTransId="{58480B42-5744-4BFE-A1FF-DCE1BB508C0F}" sibTransId="{4D558BC6-ADA5-4410-96C9-6EA3C43CC69F}"/>
    <dgm:cxn modelId="{039336EA-629A-41ED-BB2A-B76E7E448632}" type="presParOf" srcId="{084AFBF4-9FD3-47CF-8CDA-D8A015AD31DD}" destId="{265B9CCF-6FBD-438C-814F-29DFE7F48846}" srcOrd="0" destOrd="0" presId="urn:microsoft.com/office/officeart/2005/8/layout/arrow2"/>
    <dgm:cxn modelId="{0615DC38-FDD4-41DF-BB8F-9F0060B1EE68}" type="presParOf" srcId="{084AFBF4-9FD3-47CF-8CDA-D8A015AD31DD}" destId="{5E79CA00-BF46-4F80-8FCF-A4BEE5982076}" srcOrd="1" destOrd="0" presId="urn:microsoft.com/office/officeart/2005/8/layout/arrow2"/>
    <dgm:cxn modelId="{890BEDE2-60A3-4874-AB18-A9E3E75311DA}" type="presParOf" srcId="{5E79CA00-BF46-4F80-8FCF-A4BEE5982076}" destId="{6ED850E2-E7EA-4DC9-85D7-77AAF59E56AE}" srcOrd="0" destOrd="0" presId="urn:microsoft.com/office/officeart/2005/8/layout/arrow2"/>
    <dgm:cxn modelId="{5BF4D55B-3E3F-4F9C-BD1D-9CD263E199E6}" type="presParOf" srcId="{5E79CA00-BF46-4F80-8FCF-A4BEE5982076}" destId="{CA0B4EC8-6E91-426E-876F-02890AAE8572}" srcOrd="1" destOrd="0" presId="urn:microsoft.com/office/officeart/2005/8/layout/arrow2"/>
    <dgm:cxn modelId="{B4194D6B-DB46-424C-8CB4-3B97563C5E36}" type="presParOf" srcId="{5E79CA00-BF46-4F80-8FCF-A4BEE5982076}" destId="{207EE70F-DA17-49E3-81A8-0040EED0DFFB}" srcOrd="2" destOrd="0" presId="urn:microsoft.com/office/officeart/2005/8/layout/arrow2"/>
    <dgm:cxn modelId="{B9E8E569-9A94-47E1-9137-E5FF77B794BF}" type="presParOf" srcId="{5E79CA00-BF46-4F80-8FCF-A4BEE5982076}" destId="{AF146988-70DA-4CE6-82E3-1755303329AF}" srcOrd="3" destOrd="0" presId="urn:microsoft.com/office/officeart/2005/8/layout/arrow2"/>
    <dgm:cxn modelId="{7277E0A3-5C30-4C5C-92B3-89F36F971D27}" type="presParOf" srcId="{5E79CA00-BF46-4F80-8FCF-A4BEE5982076}" destId="{8C3BAB7E-31F8-4690-A2A9-5FB86D69D8C5}" srcOrd="4" destOrd="0" presId="urn:microsoft.com/office/officeart/2005/8/layout/arrow2"/>
    <dgm:cxn modelId="{83D61568-C576-4D30-A87A-FFF111877D8B}" type="presParOf" srcId="{5E79CA00-BF46-4F80-8FCF-A4BEE5982076}" destId="{F6476A2F-C781-4765-BC99-3B905121F74B}" srcOrd="5" destOrd="0" presId="urn:microsoft.com/office/officeart/2005/8/layout/arrow2"/>
    <dgm:cxn modelId="{F8AF2A24-58D7-403E-98E9-3052B3E0CE3B}" type="presParOf" srcId="{5E79CA00-BF46-4F80-8FCF-A4BEE5982076}" destId="{A3D28A50-F718-4E39-ACCB-06C96313BB6D}" srcOrd="6" destOrd="0" presId="urn:microsoft.com/office/officeart/2005/8/layout/arrow2"/>
    <dgm:cxn modelId="{DFA3B098-8ACC-4EBF-AD93-1613782E4C04}" type="presParOf" srcId="{5E79CA00-BF46-4F80-8FCF-A4BEE5982076}" destId="{F96AC1E3-033C-43A3-A1B1-6BAD83314C4E}" srcOrd="7" destOrd="0" presId="urn:microsoft.com/office/officeart/2005/8/layout/arrow2"/>
    <dgm:cxn modelId="{0B5E68B5-59F2-4AFB-8039-C907D8D8EBEF}" type="presParOf" srcId="{5E79CA00-BF46-4F80-8FCF-A4BEE5982076}" destId="{D685BB4E-5831-4026-9081-C74B672FBDEC}" srcOrd="8" destOrd="0" presId="urn:microsoft.com/office/officeart/2005/8/layout/arrow2"/>
    <dgm:cxn modelId="{C305ED49-AA55-4524-8406-F80C931B361B}" type="presParOf" srcId="{5E79CA00-BF46-4F80-8FCF-A4BEE5982076}" destId="{6A714993-BE55-4E2D-B6C8-4ED53F8B0F77}" srcOrd="9" destOrd="0" presId="urn:microsoft.com/office/officeart/2005/8/layout/arrow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1E5063-EFA8-484C-812A-A85ABD3AACBF}">
      <dsp:nvSpPr>
        <dsp:cNvPr id="0" name=""/>
        <dsp:cNvSpPr/>
      </dsp:nvSpPr>
      <dsp:spPr>
        <a:xfrm>
          <a:off x="404384" y="482409"/>
          <a:ext cx="3700252" cy="3700252"/>
        </a:xfrm>
        <a:prstGeom prst="pie">
          <a:avLst>
            <a:gd name="adj1" fmla="val 16200000"/>
            <a:gd name="adj2" fmla="val 2052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CH" sz="1500" kern="1200" dirty="0" err="1"/>
            <a:t>Intosens</a:t>
          </a:r>
          <a:r>
            <a:rPr lang="de-CH" sz="1500" kern="1200" dirty="0"/>
            <a:t> Workshop</a:t>
          </a:r>
        </a:p>
      </dsp:txBody>
      <dsp:txXfrm>
        <a:off x="2334683" y="1104404"/>
        <a:ext cx="1189367" cy="792911"/>
      </dsp:txXfrm>
    </dsp:sp>
    <dsp:sp modelId="{2E4DD503-0B75-4047-AE0E-2B6ABEA48250}">
      <dsp:nvSpPr>
        <dsp:cNvPr id="0" name=""/>
        <dsp:cNvSpPr/>
      </dsp:nvSpPr>
      <dsp:spPr>
        <a:xfrm>
          <a:off x="436101" y="581083"/>
          <a:ext cx="3700252" cy="3700252"/>
        </a:xfrm>
        <a:prstGeom prst="pie">
          <a:avLst>
            <a:gd name="adj1" fmla="val 20520000"/>
            <a:gd name="adj2" fmla="val 32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CH" sz="1500" kern="1200" dirty="0"/>
            <a:t>Ist Aufnahme</a:t>
          </a:r>
        </a:p>
      </dsp:txBody>
      <dsp:txXfrm>
        <a:off x="2819240" y="2271746"/>
        <a:ext cx="1101265" cy="881012"/>
      </dsp:txXfrm>
    </dsp:sp>
    <dsp:sp modelId="{54FA4557-73EB-44A3-81E1-4DD9BE366207}">
      <dsp:nvSpPr>
        <dsp:cNvPr id="0" name=""/>
        <dsp:cNvSpPr/>
      </dsp:nvSpPr>
      <dsp:spPr>
        <a:xfrm>
          <a:off x="352405" y="641873"/>
          <a:ext cx="3700252" cy="3700252"/>
        </a:xfrm>
        <a:prstGeom prst="pie">
          <a:avLst>
            <a:gd name="adj1" fmla="val 3240000"/>
            <a:gd name="adj2" fmla="val 756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CH" sz="1500" kern="1200" dirty="0"/>
            <a:t>Standort Aufnahmen und Priorisierung</a:t>
          </a:r>
        </a:p>
      </dsp:txBody>
      <dsp:txXfrm>
        <a:off x="1673923" y="3240860"/>
        <a:ext cx="1057215" cy="969113"/>
      </dsp:txXfrm>
    </dsp:sp>
    <dsp:sp modelId="{BF82E081-70E5-4F5B-9462-98F164BBC161}">
      <dsp:nvSpPr>
        <dsp:cNvPr id="0" name=""/>
        <dsp:cNvSpPr/>
      </dsp:nvSpPr>
      <dsp:spPr>
        <a:xfrm>
          <a:off x="268708" y="581083"/>
          <a:ext cx="3700252" cy="3700252"/>
        </a:xfrm>
        <a:prstGeom prst="pie">
          <a:avLst>
            <a:gd name="adj1" fmla="val 7560000"/>
            <a:gd name="adj2" fmla="val 1188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CH" sz="1500" kern="1200" dirty="0"/>
            <a:t>Grundlagen Gestaltung</a:t>
          </a:r>
        </a:p>
      </dsp:txBody>
      <dsp:txXfrm>
        <a:off x="484556" y="2271746"/>
        <a:ext cx="1101265" cy="881012"/>
      </dsp:txXfrm>
    </dsp:sp>
    <dsp:sp modelId="{9D2567C4-5CCD-4614-B85E-24F3B1027E20}">
      <dsp:nvSpPr>
        <dsp:cNvPr id="0" name=""/>
        <dsp:cNvSpPr/>
      </dsp:nvSpPr>
      <dsp:spPr>
        <a:xfrm>
          <a:off x="300425" y="482409"/>
          <a:ext cx="3700252" cy="3700252"/>
        </a:xfrm>
        <a:prstGeom prst="pie">
          <a:avLst>
            <a:gd name="adj1" fmla="val 1188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CH" sz="1500" kern="1200" dirty="0"/>
            <a:t>Architekten</a:t>
          </a:r>
        </a:p>
        <a:p>
          <a:pPr marL="0" lvl="0" indent="0" algn="ctr" defTabSz="666750">
            <a:lnSpc>
              <a:spcPct val="90000"/>
            </a:lnSpc>
            <a:spcBef>
              <a:spcPct val="0"/>
            </a:spcBef>
            <a:spcAft>
              <a:spcPct val="35000"/>
            </a:spcAft>
            <a:buNone/>
          </a:pPr>
          <a:r>
            <a:rPr lang="de-CH" sz="1500" kern="1200" dirty="0"/>
            <a:t>Zentrums-entwicklung</a:t>
          </a:r>
        </a:p>
      </dsp:txBody>
      <dsp:txXfrm>
        <a:off x="881012" y="1104404"/>
        <a:ext cx="1189367" cy="792911"/>
      </dsp:txXfrm>
    </dsp:sp>
    <dsp:sp modelId="{EA1340C1-7CE4-4B5F-9CB2-E4B0B4B02C4E}">
      <dsp:nvSpPr>
        <dsp:cNvPr id="0" name=""/>
        <dsp:cNvSpPr/>
      </dsp:nvSpPr>
      <dsp:spPr>
        <a:xfrm>
          <a:off x="175147" y="253346"/>
          <a:ext cx="4158379" cy="4158379"/>
        </a:xfrm>
        <a:prstGeom prst="circularArrow">
          <a:avLst>
            <a:gd name="adj1" fmla="val 5085"/>
            <a:gd name="adj2" fmla="val 327528"/>
            <a:gd name="adj3" fmla="val 20192361"/>
            <a:gd name="adj4" fmla="val 1620032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E228319-F117-4F8B-87D6-ED819A1EBEC4}">
      <dsp:nvSpPr>
        <dsp:cNvPr id="0" name=""/>
        <dsp:cNvSpPr/>
      </dsp:nvSpPr>
      <dsp:spPr>
        <a:xfrm>
          <a:off x="207293" y="351987"/>
          <a:ext cx="4158379" cy="4158379"/>
        </a:xfrm>
        <a:prstGeom prst="circularArrow">
          <a:avLst>
            <a:gd name="adj1" fmla="val 5085"/>
            <a:gd name="adj2" fmla="val 327528"/>
            <a:gd name="adj3" fmla="val 2912753"/>
            <a:gd name="adj4" fmla="val 2051995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42FF9BA0-8267-433C-AC60-1BD7C4C2D5FC}">
      <dsp:nvSpPr>
        <dsp:cNvPr id="0" name=""/>
        <dsp:cNvSpPr/>
      </dsp:nvSpPr>
      <dsp:spPr>
        <a:xfrm>
          <a:off x="123341" y="412963"/>
          <a:ext cx="4158379" cy="4158379"/>
        </a:xfrm>
        <a:prstGeom prst="circularArrow">
          <a:avLst>
            <a:gd name="adj1" fmla="val 5085"/>
            <a:gd name="adj2" fmla="val 327528"/>
            <a:gd name="adj3" fmla="val 7232777"/>
            <a:gd name="adj4" fmla="val 323969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E443EE9E-ED58-45A3-9F8D-5BC6C1B7D869}">
      <dsp:nvSpPr>
        <dsp:cNvPr id="0" name=""/>
        <dsp:cNvSpPr/>
      </dsp:nvSpPr>
      <dsp:spPr>
        <a:xfrm>
          <a:off x="39389" y="351987"/>
          <a:ext cx="4158379" cy="4158379"/>
        </a:xfrm>
        <a:prstGeom prst="circularArrow">
          <a:avLst>
            <a:gd name="adj1" fmla="val 5085"/>
            <a:gd name="adj2" fmla="val 327528"/>
            <a:gd name="adj3" fmla="val 11552519"/>
            <a:gd name="adj4" fmla="val 7559718"/>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360D91A-0F77-4562-A3F1-A23B107FBFDE}">
      <dsp:nvSpPr>
        <dsp:cNvPr id="0" name=""/>
        <dsp:cNvSpPr/>
      </dsp:nvSpPr>
      <dsp:spPr>
        <a:xfrm>
          <a:off x="71536" y="253346"/>
          <a:ext cx="4158379" cy="4158379"/>
        </a:xfrm>
        <a:prstGeom prst="circularArrow">
          <a:avLst>
            <a:gd name="adj1" fmla="val 5085"/>
            <a:gd name="adj2" fmla="val 327528"/>
            <a:gd name="adj3" fmla="val 15872148"/>
            <a:gd name="adj4" fmla="val 1188011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BF56C4-1D62-4731-9666-5A0BB87C352F}">
      <dsp:nvSpPr>
        <dsp:cNvPr id="0" name=""/>
        <dsp:cNvSpPr/>
      </dsp:nvSpPr>
      <dsp:spPr>
        <a:xfrm>
          <a:off x="396516" y="482030"/>
          <a:ext cx="3700252" cy="3700252"/>
        </a:xfrm>
        <a:prstGeom prst="pie">
          <a:avLst>
            <a:gd name="adj1" fmla="val 16200000"/>
            <a:gd name="adj2" fmla="val 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CH" sz="1500" kern="1200" dirty="0"/>
            <a:t>2. Ziele</a:t>
          </a:r>
        </a:p>
      </dsp:txBody>
      <dsp:txXfrm>
        <a:off x="2360733" y="1248951"/>
        <a:ext cx="1365569" cy="1013164"/>
      </dsp:txXfrm>
    </dsp:sp>
    <dsp:sp modelId="{896C279D-1799-4EF7-97C0-67E73B1C8B3B}">
      <dsp:nvSpPr>
        <dsp:cNvPr id="0" name=""/>
        <dsp:cNvSpPr/>
      </dsp:nvSpPr>
      <dsp:spPr>
        <a:xfrm>
          <a:off x="396516" y="606253"/>
          <a:ext cx="3700252" cy="3700252"/>
        </a:xfrm>
        <a:prstGeom prst="pie">
          <a:avLst>
            <a:gd name="adj1" fmla="val 0"/>
            <a:gd name="adj2" fmla="val 540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CH" sz="1500" kern="1200" dirty="0"/>
            <a:t>3. Varianten</a:t>
          </a:r>
        </a:p>
      </dsp:txBody>
      <dsp:txXfrm>
        <a:off x="2360733" y="2526419"/>
        <a:ext cx="1365569" cy="1013164"/>
      </dsp:txXfrm>
    </dsp:sp>
    <dsp:sp modelId="{1146CE01-785B-4028-A987-EA6CB99D7D77}">
      <dsp:nvSpPr>
        <dsp:cNvPr id="0" name=""/>
        <dsp:cNvSpPr/>
      </dsp:nvSpPr>
      <dsp:spPr>
        <a:xfrm>
          <a:off x="272293" y="606253"/>
          <a:ext cx="3700252" cy="3700252"/>
        </a:xfrm>
        <a:prstGeom prst="pie">
          <a:avLst>
            <a:gd name="adj1" fmla="val 5400000"/>
            <a:gd name="adj2" fmla="val 1080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CH" sz="1500" kern="1200" dirty="0"/>
            <a:t>4. Empfehlung</a:t>
          </a:r>
        </a:p>
      </dsp:txBody>
      <dsp:txXfrm>
        <a:off x="642759" y="2526419"/>
        <a:ext cx="1365569" cy="1013164"/>
      </dsp:txXfrm>
    </dsp:sp>
    <dsp:sp modelId="{B490DEFD-4DC4-4393-967C-5A336BD8BEA4}">
      <dsp:nvSpPr>
        <dsp:cNvPr id="0" name=""/>
        <dsp:cNvSpPr/>
      </dsp:nvSpPr>
      <dsp:spPr>
        <a:xfrm>
          <a:off x="272293" y="482030"/>
          <a:ext cx="3700252" cy="3700252"/>
        </a:xfrm>
        <a:prstGeom prst="pie">
          <a:avLst>
            <a:gd name="adj1" fmla="val 10800000"/>
            <a:gd name="adj2" fmla="val 1620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CH" sz="1500" kern="1200" dirty="0"/>
            <a:t>1. Grundsätze</a:t>
          </a:r>
        </a:p>
      </dsp:txBody>
      <dsp:txXfrm>
        <a:off x="642759" y="1248951"/>
        <a:ext cx="1365569" cy="1013164"/>
      </dsp:txXfrm>
    </dsp:sp>
    <dsp:sp modelId="{D4B742A2-4F58-4B7B-8CEE-7EB1D79D60F3}">
      <dsp:nvSpPr>
        <dsp:cNvPr id="0" name=""/>
        <dsp:cNvSpPr/>
      </dsp:nvSpPr>
      <dsp:spPr>
        <a:xfrm>
          <a:off x="167453" y="252967"/>
          <a:ext cx="4158378" cy="4158378"/>
        </a:xfrm>
        <a:prstGeom prst="circularArrow">
          <a:avLst>
            <a:gd name="adj1" fmla="val 5085"/>
            <a:gd name="adj2" fmla="val 327528"/>
            <a:gd name="adj3" fmla="val 21272472"/>
            <a:gd name="adj4" fmla="val 162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73FF91D-599D-43B6-8DB5-DE86B1B16748}">
      <dsp:nvSpPr>
        <dsp:cNvPr id="0" name=""/>
        <dsp:cNvSpPr/>
      </dsp:nvSpPr>
      <dsp:spPr>
        <a:xfrm>
          <a:off x="167453" y="377190"/>
          <a:ext cx="4158378" cy="4158378"/>
        </a:xfrm>
        <a:prstGeom prst="circularArrow">
          <a:avLst>
            <a:gd name="adj1" fmla="val 5085"/>
            <a:gd name="adj2" fmla="val 327528"/>
            <a:gd name="adj3" fmla="val 5072472"/>
            <a:gd name="adj4" fmla="val 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9E933785-CC43-4307-B278-8DDC301A3D21}">
      <dsp:nvSpPr>
        <dsp:cNvPr id="0" name=""/>
        <dsp:cNvSpPr/>
      </dsp:nvSpPr>
      <dsp:spPr>
        <a:xfrm>
          <a:off x="43230" y="377190"/>
          <a:ext cx="4158378" cy="4158378"/>
        </a:xfrm>
        <a:prstGeom prst="circularArrow">
          <a:avLst>
            <a:gd name="adj1" fmla="val 5085"/>
            <a:gd name="adj2" fmla="val 327528"/>
            <a:gd name="adj3" fmla="val 10472472"/>
            <a:gd name="adj4" fmla="val 54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E94DD5B1-6442-4A5A-886D-A388F2D41AD2}">
      <dsp:nvSpPr>
        <dsp:cNvPr id="0" name=""/>
        <dsp:cNvSpPr/>
      </dsp:nvSpPr>
      <dsp:spPr>
        <a:xfrm>
          <a:off x="43230" y="252967"/>
          <a:ext cx="4158378" cy="4158378"/>
        </a:xfrm>
        <a:prstGeom prst="circularArrow">
          <a:avLst>
            <a:gd name="adj1" fmla="val 5085"/>
            <a:gd name="adj2" fmla="val 327528"/>
            <a:gd name="adj3" fmla="val 15872472"/>
            <a:gd name="adj4" fmla="val 108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5B9CCF-6FBD-438C-814F-29DFE7F48846}">
      <dsp:nvSpPr>
        <dsp:cNvPr id="0" name=""/>
        <dsp:cNvSpPr/>
      </dsp:nvSpPr>
      <dsp:spPr>
        <a:xfrm>
          <a:off x="900100" y="0"/>
          <a:ext cx="8064896" cy="5040560"/>
        </a:xfrm>
        <a:prstGeom prst="swooshArrow">
          <a:avLst>
            <a:gd name="adj1" fmla="val 25000"/>
            <a:gd name="adj2" fmla="val 25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D850E2-E7EA-4DC9-85D7-77AAF59E56AE}">
      <dsp:nvSpPr>
        <dsp:cNvPr id="0" name=""/>
        <dsp:cNvSpPr/>
      </dsp:nvSpPr>
      <dsp:spPr>
        <a:xfrm>
          <a:off x="1694492" y="3748160"/>
          <a:ext cx="185492" cy="185492"/>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0B4EC8-6E91-426E-876F-02890AAE8572}">
      <dsp:nvSpPr>
        <dsp:cNvPr id="0" name=""/>
        <dsp:cNvSpPr/>
      </dsp:nvSpPr>
      <dsp:spPr>
        <a:xfrm>
          <a:off x="1787238" y="3840906"/>
          <a:ext cx="1056501" cy="1199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89" tIns="0" rIns="0" bIns="0" numCol="1" spcCol="1270" anchor="t" anchorCtr="0">
          <a:noAutofit/>
        </a:bodyPr>
        <a:lstStyle/>
        <a:p>
          <a:pPr marL="0" lvl="0" indent="0" algn="l" defTabSz="533400">
            <a:lnSpc>
              <a:spcPct val="90000"/>
            </a:lnSpc>
            <a:spcBef>
              <a:spcPct val="0"/>
            </a:spcBef>
            <a:spcAft>
              <a:spcPct val="35000"/>
            </a:spcAft>
            <a:buNone/>
          </a:pPr>
          <a:r>
            <a:rPr lang="de-CH" sz="1200" kern="1200" dirty="0"/>
            <a:t>Aufbau </a:t>
          </a:r>
        </a:p>
        <a:p>
          <a:pPr marL="0" lvl="0" indent="0" algn="l" defTabSz="533400">
            <a:lnSpc>
              <a:spcPct val="90000"/>
            </a:lnSpc>
            <a:spcBef>
              <a:spcPct val="0"/>
            </a:spcBef>
            <a:spcAft>
              <a:spcPct val="35000"/>
            </a:spcAft>
            <a:buNone/>
          </a:pPr>
          <a:r>
            <a:rPr lang="de-CH" sz="1200" kern="1200" dirty="0"/>
            <a:t>Varianten und Empfehlung </a:t>
          </a:r>
        </a:p>
      </dsp:txBody>
      <dsp:txXfrm>
        <a:off x="1787238" y="3840906"/>
        <a:ext cx="1056501" cy="1199653"/>
      </dsp:txXfrm>
    </dsp:sp>
    <dsp:sp modelId="{207EE70F-DA17-49E3-81A8-0040EED0DFFB}">
      <dsp:nvSpPr>
        <dsp:cNvPr id="0" name=""/>
        <dsp:cNvSpPr/>
      </dsp:nvSpPr>
      <dsp:spPr>
        <a:xfrm>
          <a:off x="2698571" y="2783397"/>
          <a:ext cx="290336" cy="290336"/>
        </a:xfrm>
        <a:prstGeom prst="ellipse">
          <a:avLst/>
        </a:prstGeom>
        <a:solidFill>
          <a:schemeClr val="accent1">
            <a:shade val="50000"/>
            <a:hueOff val="45553"/>
            <a:satOff val="5125"/>
            <a:lumOff val="141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146988-70DA-4CE6-82E3-1755303329AF}">
      <dsp:nvSpPr>
        <dsp:cNvPr id="0" name=""/>
        <dsp:cNvSpPr/>
      </dsp:nvSpPr>
      <dsp:spPr>
        <a:xfrm>
          <a:off x="2843739" y="2928565"/>
          <a:ext cx="1338772" cy="211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843" tIns="0" rIns="0" bIns="0" numCol="1" spcCol="1270" anchor="t" anchorCtr="0">
          <a:noAutofit/>
        </a:bodyPr>
        <a:lstStyle/>
        <a:p>
          <a:pPr marL="0" lvl="0" indent="0" algn="l" defTabSz="533400">
            <a:lnSpc>
              <a:spcPct val="90000"/>
            </a:lnSpc>
            <a:spcBef>
              <a:spcPct val="0"/>
            </a:spcBef>
            <a:spcAft>
              <a:spcPct val="35000"/>
            </a:spcAft>
            <a:buNone/>
          </a:pPr>
          <a:r>
            <a:rPr lang="de-CH" sz="1200" kern="1200" dirty="0"/>
            <a:t>Präsentation und Inputs Arbeitsgruppe</a:t>
          </a:r>
        </a:p>
      </dsp:txBody>
      <dsp:txXfrm>
        <a:off x="2843739" y="2928565"/>
        <a:ext cx="1338772" cy="2111994"/>
      </dsp:txXfrm>
    </dsp:sp>
    <dsp:sp modelId="{8C3BAB7E-31F8-4690-A2A9-5FB86D69D8C5}">
      <dsp:nvSpPr>
        <dsp:cNvPr id="0" name=""/>
        <dsp:cNvSpPr/>
      </dsp:nvSpPr>
      <dsp:spPr>
        <a:xfrm>
          <a:off x="3988955" y="2014207"/>
          <a:ext cx="387115" cy="387115"/>
        </a:xfrm>
        <a:prstGeom prst="ellipse">
          <a:avLst/>
        </a:prstGeom>
        <a:solidFill>
          <a:schemeClr val="accent1">
            <a:shade val="50000"/>
            <a:hueOff val="91106"/>
            <a:satOff val="10250"/>
            <a:lumOff val="282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476A2F-C781-4765-BC99-3B905121F74B}">
      <dsp:nvSpPr>
        <dsp:cNvPr id="0" name=""/>
        <dsp:cNvSpPr/>
      </dsp:nvSpPr>
      <dsp:spPr>
        <a:xfrm>
          <a:off x="4182512" y="2207765"/>
          <a:ext cx="1556524" cy="2832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124" tIns="0" rIns="0" bIns="0" numCol="1" spcCol="1270" anchor="t" anchorCtr="0">
          <a:noAutofit/>
        </a:bodyPr>
        <a:lstStyle/>
        <a:p>
          <a:pPr marL="0" lvl="0" indent="0" algn="l" defTabSz="533400">
            <a:lnSpc>
              <a:spcPct val="90000"/>
            </a:lnSpc>
            <a:spcBef>
              <a:spcPct val="0"/>
            </a:spcBef>
            <a:spcAft>
              <a:spcPct val="35000"/>
            </a:spcAft>
            <a:buNone/>
          </a:pPr>
          <a:r>
            <a:rPr lang="de-CH" sz="1200" kern="1200" dirty="0"/>
            <a:t>Präsentation und Inputs Zentrumsstammtisch Ilanz/</a:t>
          </a:r>
          <a:r>
            <a:rPr lang="de-CH" sz="1200" kern="1200" dirty="0" err="1"/>
            <a:t>Glion</a:t>
          </a:r>
          <a:endParaRPr lang="de-CH" sz="1200" kern="1200" dirty="0"/>
        </a:p>
      </dsp:txBody>
      <dsp:txXfrm>
        <a:off x="4182512" y="2207765"/>
        <a:ext cx="1556524" cy="2832794"/>
      </dsp:txXfrm>
    </dsp:sp>
    <dsp:sp modelId="{A3D28A50-F718-4E39-ACCB-06C96313BB6D}">
      <dsp:nvSpPr>
        <dsp:cNvPr id="0" name=""/>
        <dsp:cNvSpPr/>
      </dsp:nvSpPr>
      <dsp:spPr>
        <a:xfrm>
          <a:off x="5489025" y="1413373"/>
          <a:ext cx="500023" cy="500023"/>
        </a:xfrm>
        <a:prstGeom prst="ellipse">
          <a:avLst/>
        </a:prstGeom>
        <a:solidFill>
          <a:schemeClr val="accent1">
            <a:shade val="50000"/>
            <a:hueOff val="91106"/>
            <a:satOff val="10250"/>
            <a:lumOff val="282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6AC1E3-033C-43A3-A1B1-6BAD83314C4E}">
      <dsp:nvSpPr>
        <dsp:cNvPr id="0" name=""/>
        <dsp:cNvSpPr/>
      </dsp:nvSpPr>
      <dsp:spPr>
        <a:xfrm>
          <a:off x="5739037" y="1663384"/>
          <a:ext cx="1612979" cy="3377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4952" tIns="0" rIns="0" bIns="0" numCol="1" spcCol="1270" anchor="t" anchorCtr="0">
          <a:noAutofit/>
        </a:bodyPr>
        <a:lstStyle/>
        <a:p>
          <a:pPr marL="0" lvl="0" indent="0" algn="l" defTabSz="533400">
            <a:lnSpc>
              <a:spcPct val="90000"/>
            </a:lnSpc>
            <a:spcBef>
              <a:spcPct val="0"/>
            </a:spcBef>
            <a:spcAft>
              <a:spcPct val="35000"/>
            </a:spcAft>
            <a:buNone/>
          </a:pPr>
          <a:r>
            <a:rPr lang="de-CH" sz="1200" kern="1200" dirty="0"/>
            <a:t>Präsentation und Inputs Gemeindevorstand Ilanz/</a:t>
          </a:r>
          <a:r>
            <a:rPr lang="de-CH" sz="1200" kern="1200" dirty="0" err="1"/>
            <a:t>Glion</a:t>
          </a:r>
          <a:endParaRPr lang="de-CH" sz="1200" kern="1200" dirty="0"/>
        </a:p>
      </dsp:txBody>
      <dsp:txXfrm>
        <a:off x="5739037" y="1663384"/>
        <a:ext cx="1612979" cy="3377175"/>
      </dsp:txXfrm>
    </dsp:sp>
    <dsp:sp modelId="{D685BB4E-5831-4026-9081-C74B672FBDEC}">
      <dsp:nvSpPr>
        <dsp:cNvPr id="0" name=""/>
        <dsp:cNvSpPr/>
      </dsp:nvSpPr>
      <dsp:spPr>
        <a:xfrm>
          <a:off x="7033453" y="1012144"/>
          <a:ext cx="637126" cy="637126"/>
        </a:xfrm>
        <a:prstGeom prst="ellipse">
          <a:avLst/>
        </a:prstGeom>
        <a:solidFill>
          <a:schemeClr val="accent1">
            <a:shade val="50000"/>
            <a:hueOff val="45553"/>
            <a:satOff val="5125"/>
            <a:lumOff val="141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714993-BE55-4E2D-B6C8-4ED53F8B0F77}">
      <dsp:nvSpPr>
        <dsp:cNvPr id="0" name=""/>
        <dsp:cNvSpPr/>
      </dsp:nvSpPr>
      <dsp:spPr>
        <a:xfrm>
          <a:off x="7352016" y="1330707"/>
          <a:ext cx="1612979" cy="3709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7600" tIns="0" rIns="0" bIns="0" numCol="1" spcCol="1270" anchor="t" anchorCtr="0">
          <a:noAutofit/>
        </a:bodyPr>
        <a:lstStyle/>
        <a:p>
          <a:pPr marL="0" lvl="0" indent="0" algn="l" defTabSz="533400">
            <a:lnSpc>
              <a:spcPct val="90000"/>
            </a:lnSpc>
            <a:spcBef>
              <a:spcPct val="0"/>
            </a:spcBef>
            <a:spcAft>
              <a:spcPct val="35000"/>
            </a:spcAft>
            <a:buNone/>
          </a:pPr>
          <a:r>
            <a:rPr lang="de-CH" sz="1200" kern="1200" dirty="0"/>
            <a:t> Präsentation </a:t>
          </a:r>
        </a:p>
        <a:p>
          <a:pPr marL="0" lvl="0" indent="0" algn="l" defTabSz="533400">
            <a:lnSpc>
              <a:spcPct val="90000"/>
            </a:lnSpc>
            <a:spcBef>
              <a:spcPct val="0"/>
            </a:spcBef>
            <a:spcAft>
              <a:spcPct val="35000"/>
            </a:spcAft>
            <a:buNone/>
          </a:pPr>
          <a:r>
            <a:rPr lang="de-CH" sz="1200" kern="1200" dirty="0"/>
            <a:t>Parlament  </a:t>
          </a:r>
        </a:p>
      </dsp:txBody>
      <dsp:txXfrm>
        <a:off x="7352016" y="1330707"/>
        <a:ext cx="1612979" cy="3709852"/>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2479" y="249029"/>
            <a:ext cx="4282476" cy="336706"/>
          </a:xfrm>
          <a:prstGeom prst="rect">
            <a:avLst/>
          </a:prstGeom>
        </p:spPr>
        <p:txBody>
          <a:bodyPr vert="horz" lIns="0" tIns="0" rIns="0" bIns="0" rtlCol="0"/>
          <a:lstStyle>
            <a:lvl1pPr algn="l">
              <a:defRPr sz="1200"/>
            </a:lvl1pPr>
          </a:lstStyle>
          <a:p>
            <a:r>
              <a:rPr lang="de-CH" sz="900"/>
              <a:t>Kopfzeilentext</a:t>
            </a:r>
            <a:endParaRPr lang="de-CH" sz="900" dirty="0"/>
          </a:p>
        </p:txBody>
      </p:sp>
      <p:sp>
        <p:nvSpPr>
          <p:cNvPr id="3" name="Datumsplatzhalter 2"/>
          <p:cNvSpPr>
            <a:spLocks noGrp="1"/>
          </p:cNvSpPr>
          <p:nvPr>
            <p:ph type="dt" sz="quarter" idx="1"/>
          </p:nvPr>
        </p:nvSpPr>
        <p:spPr>
          <a:xfrm>
            <a:off x="5092527" y="249029"/>
            <a:ext cx="1232669" cy="336706"/>
          </a:xfrm>
          <a:prstGeom prst="rect">
            <a:avLst/>
          </a:prstGeom>
        </p:spPr>
        <p:txBody>
          <a:bodyPr vert="horz" lIns="0" tIns="0" rIns="0" bIns="0" rtlCol="0"/>
          <a:lstStyle>
            <a:lvl1pPr algn="r">
              <a:defRPr sz="1200"/>
            </a:lvl1pPr>
          </a:lstStyle>
          <a:p>
            <a:fld id="{EEC665CA-D682-48EC-95D2-126FD6449D65}" type="datetime1">
              <a:rPr lang="de-CH" sz="900" smtClean="0"/>
              <a:t>31.01.2023</a:t>
            </a:fld>
            <a:endParaRPr lang="de-CH" sz="900"/>
          </a:p>
        </p:txBody>
      </p:sp>
      <p:sp>
        <p:nvSpPr>
          <p:cNvPr id="4" name="Fußzeilenplatzhalter 3"/>
          <p:cNvSpPr>
            <a:spLocks noGrp="1"/>
          </p:cNvSpPr>
          <p:nvPr>
            <p:ph type="ftr" sz="quarter" idx="2"/>
          </p:nvPr>
        </p:nvSpPr>
        <p:spPr>
          <a:xfrm>
            <a:off x="472479" y="9215733"/>
            <a:ext cx="4282476" cy="359690"/>
          </a:xfrm>
          <a:prstGeom prst="rect">
            <a:avLst/>
          </a:prstGeom>
        </p:spPr>
        <p:txBody>
          <a:bodyPr vert="horz" lIns="0" tIns="0" rIns="0" bIns="0" rtlCol="0" anchor="b"/>
          <a:lstStyle>
            <a:lvl1pPr algn="l">
              <a:defRPr sz="1200"/>
            </a:lvl1pPr>
          </a:lstStyle>
          <a:p>
            <a:r>
              <a:rPr lang="de-CH" sz="900"/>
              <a:t>Fusszeilentext</a:t>
            </a:r>
            <a:endParaRPr lang="de-CH" sz="900" dirty="0"/>
          </a:p>
        </p:txBody>
      </p:sp>
      <p:sp>
        <p:nvSpPr>
          <p:cNvPr id="5" name="Foliennummernplatzhalter 4"/>
          <p:cNvSpPr>
            <a:spLocks noGrp="1"/>
          </p:cNvSpPr>
          <p:nvPr>
            <p:ph type="sldNum" sz="quarter" idx="3"/>
          </p:nvPr>
        </p:nvSpPr>
        <p:spPr>
          <a:xfrm>
            <a:off x="5092527" y="9215735"/>
            <a:ext cx="1232669" cy="359688"/>
          </a:xfrm>
          <a:prstGeom prst="rect">
            <a:avLst/>
          </a:prstGeom>
        </p:spPr>
        <p:txBody>
          <a:bodyPr vert="horz" lIns="0" tIns="0" rIns="0" bIns="0" rtlCol="0" anchor="b"/>
          <a:lstStyle>
            <a:lvl1pPr algn="r">
              <a:defRPr sz="1200"/>
            </a:lvl1pPr>
          </a:lstStyle>
          <a:p>
            <a:fld id="{2CEDAA2C-602C-494B-9BFF-F0D7FF14E319}" type="slidenum">
              <a:rPr lang="de-CH" sz="900" smtClean="0"/>
              <a:t>‹Nr.›</a:t>
            </a:fld>
            <a:endParaRPr lang="de-CH" sz="900" dirty="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1114425" y="977900"/>
            <a:ext cx="4799013" cy="3394075"/>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68425" y="9457663"/>
            <a:ext cx="2210808" cy="194876"/>
          </a:xfrm>
          <a:prstGeom prst="rect">
            <a:avLst/>
          </a:prstGeom>
        </p:spPr>
        <p:txBody>
          <a:bodyPr vert="horz" lIns="0" tIns="0" rIns="0" bIns="0" rtlCol="0" anchor="t"/>
          <a:lstStyle>
            <a:lvl1pPr algn="l">
              <a:defRPr sz="900"/>
            </a:lvl1pPr>
          </a:lstStyle>
          <a:p>
            <a:r>
              <a:rPr lang="de-CH" dirty="0"/>
              <a:t>Fusszeilentext</a:t>
            </a:r>
          </a:p>
        </p:txBody>
      </p:sp>
      <p:sp>
        <p:nvSpPr>
          <p:cNvPr id="15" name="Foliennummernplatzhalter 14"/>
          <p:cNvSpPr>
            <a:spLocks noGrp="1"/>
          </p:cNvSpPr>
          <p:nvPr>
            <p:ph type="sldNum" sz="quarter" idx="5"/>
          </p:nvPr>
        </p:nvSpPr>
        <p:spPr>
          <a:xfrm>
            <a:off x="5414612" y="9457663"/>
            <a:ext cx="863510" cy="194876"/>
          </a:xfrm>
          <a:prstGeom prst="rect">
            <a:avLst/>
          </a:prstGeom>
        </p:spPr>
        <p:txBody>
          <a:bodyPr vert="horz" lIns="0" tIns="0" rIns="0" bIns="0" rtlCol="0" anchor="t"/>
          <a:lstStyle>
            <a:lvl1pPr algn="r">
              <a:defRPr sz="900"/>
            </a:lvl1pPr>
          </a:lstStyle>
          <a:p>
            <a:fld id="{83C81C81-E364-4366-A610-2DB15FF98538}" type="slidenum">
              <a:rPr lang="de-CH" smtClean="0"/>
              <a:pPr/>
              <a:t>‹Nr.›</a:t>
            </a:fld>
            <a:endParaRPr lang="de-CH" dirty="0"/>
          </a:p>
        </p:txBody>
      </p:sp>
      <p:sp>
        <p:nvSpPr>
          <p:cNvPr id="16" name="Notizenplatzhalter 15"/>
          <p:cNvSpPr>
            <a:spLocks noGrp="1"/>
          </p:cNvSpPr>
          <p:nvPr>
            <p:ph type="body" sz="quarter" idx="3"/>
          </p:nvPr>
        </p:nvSpPr>
        <p:spPr>
          <a:xfrm>
            <a:off x="766621" y="4650634"/>
            <a:ext cx="5511501" cy="4612100"/>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7" name="Datumsplatzhalter 16"/>
          <p:cNvSpPr>
            <a:spLocks noGrp="1"/>
          </p:cNvSpPr>
          <p:nvPr>
            <p:ph type="dt" idx="1"/>
          </p:nvPr>
        </p:nvSpPr>
        <p:spPr>
          <a:xfrm>
            <a:off x="4192602" y="462286"/>
            <a:ext cx="2076877" cy="201618"/>
          </a:xfrm>
          <a:prstGeom prst="rect">
            <a:avLst/>
          </a:prstGeom>
        </p:spPr>
        <p:txBody>
          <a:bodyPr vert="horz" lIns="0" tIns="0" rIns="0" bIns="0" rtlCol="0"/>
          <a:lstStyle>
            <a:lvl1pPr algn="r">
              <a:defRPr sz="900"/>
            </a:lvl1pPr>
          </a:lstStyle>
          <a:p>
            <a:fld id="{A17AAF7D-4283-4014-80F4-26E915FEACF8}" type="datetime1">
              <a:rPr lang="de-CH" smtClean="0"/>
              <a:t>31.01.2023</a:t>
            </a:fld>
            <a:endParaRPr lang="de-CH" dirty="0"/>
          </a:p>
        </p:txBody>
      </p:sp>
      <p:sp>
        <p:nvSpPr>
          <p:cNvPr id="18" name="Kopfzeilenplatzhalter 17"/>
          <p:cNvSpPr>
            <a:spLocks noGrp="1"/>
          </p:cNvSpPr>
          <p:nvPr>
            <p:ph type="hdr" sz="quarter"/>
          </p:nvPr>
        </p:nvSpPr>
        <p:spPr>
          <a:xfrm>
            <a:off x="757978" y="468975"/>
            <a:ext cx="3220500" cy="194929"/>
          </a:xfrm>
          <a:prstGeom prst="rect">
            <a:avLst/>
          </a:prstGeom>
        </p:spPr>
        <p:txBody>
          <a:bodyPr vert="horz" lIns="0" tIns="0" rIns="0" bIns="0" rtlCol="0"/>
          <a:lstStyle>
            <a:lvl1pPr algn="l">
              <a:defRPr sz="900"/>
            </a:lvl1pPr>
          </a:lstStyle>
          <a:p>
            <a:r>
              <a:rPr lang="de-CH"/>
              <a:t>Kopfzeilentext</a:t>
            </a:r>
            <a:endParaRPr lang="de-CH" dirty="0"/>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a:t>
            </a:fld>
            <a:endParaRPr lang="de-CH" dirty="0"/>
          </a:p>
        </p:txBody>
      </p:sp>
    </p:spTree>
    <p:extLst>
      <p:ext uri="{BB962C8B-B14F-4D97-AF65-F5344CB8AC3E}">
        <p14:creationId xmlns:p14="http://schemas.microsoft.com/office/powerpoint/2010/main" val="3011655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10</a:t>
            </a:fld>
            <a:endParaRPr lang="de-CH" dirty="0"/>
          </a:p>
        </p:txBody>
      </p:sp>
    </p:spTree>
    <p:extLst>
      <p:ext uri="{BB962C8B-B14F-4D97-AF65-F5344CB8AC3E}">
        <p14:creationId xmlns:p14="http://schemas.microsoft.com/office/powerpoint/2010/main" val="1852487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11</a:t>
            </a:fld>
            <a:endParaRPr lang="de-CH" dirty="0"/>
          </a:p>
        </p:txBody>
      </p:sp>
    </p:spTree>
    <p:extLst>
      <p:ext uri="{BB962C8B-B14F-4D97-AF65-F5344CB8AC3E}">
        <p14:creationId xmlns:p14="http://schemas.microsoft.com/office/powerpoint/2010/main" val="3427857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12</a:t>
            </a:fld>
            <a:endParaRPr lang="de-CH" dirty="0"/>
          </a:p>
        </p:txBody>
      </p:sp>
    </p:spTree>
    <p:extLst>
      <p:ext uri="{BB962C8B-B14F-4D97-AF65-F5344CB8AC3E}">
        <p14:creationId xmlns:p14="http://schemas.microsoft.com/office/powerpoint/2010/main" val="2260684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13</a:t>
            </a:fld>
            <a:endParaRPr lang="de-CH" dirty="0"/>
          </a:p>
        </p:txBody>
      </p:sp>
    </p:spTree>
    <p:extLst>
      <p:ext uri="{BB962C8B-B14F-4D97-AF65-F5344CB8AC3E}">
        <p14:creationId xmlns:p14="http://schemas.microsoft.com/office/powerpoint/2010/main" val="4017434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16</a:t>
            </a:fld>
            <a:endParaRPr lang="de-CH" dirty="0"/>
          </a:p>
        </p:txBody>
      </p:sp>
    </p:spTree>
    <p:extLst>
      <p:ext uri="{BB962C8B-B14F-4D97-AF65-F5344CB8AC3E}">
        <p14:creationId xmlns:p14="http://schemas.microsoft.com/office/powerpoint/2010/main" val="796952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17</a:t>
            </a:fld>
            <a:endParaRPr lang="de-CH" dirty="0"/>
          </a:p>
        </p:txBody>
      </p:sp>
    </p:spTree>
    <p:extLst>
      <p:ext uri="{BB962C8B-B14F-4D97-AF65-F5344CB8AC3E}">
        <p14:creationId xmlns:p14="http://schemas.microsoft.com/office/powerpoint/2010/main" val="1124246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18</a:t>
            </a:fld>
            <a:endParaRPr lang="de-CH" dirty="0"/>
          </a:p>
        </p:txBody>
      </p:sp>
    </p:spTree>
    <p:extLst>
      <p:ext uri="{BB962C8B-B14F-4D97-AF65-F5344CB8AC3E}">
        <p14:creationId xmlns:p14="http://schemas.microsoft.com/office/powerpoint/2010/main" val="1989156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19</a:t>
            </a:fld>
            <a:endParaRPr lang="de-CH" dirty="0"/>
          </a:p>
        </p:txBody>
      </p:sp>
    </p:spTree>
    <p:extLst>
      <p:ext uri="{BB962C8B-B14F-4D97-AF65-F5344CB8AC3E}">
        <p14:creationId xmlns:p14="http://schemas.microsoft.com/office/powerpoint/2010/main" val="3626373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20</a:t>
            </a:fld>
            <a:endParaRPr lang="de-CH" dirty="0"/>
          </a:p>
        </p:txBody>
      </p:sp>
    </p:spTree>
    <p:extLst>
      <p:ext uri="{BB962C8B-B14F-4D97-AF65-F5344CB8AC3E}">
        <p14:creationId xmlns:p14="http://schemas.microsoft.com/office/powerpoint/2010/main" val="3064647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21</a:t>
            </a:fld>
            <a:endParaRPr lang="de-CH" dirty="0"/>
          </a:p>
        </p:txBody>
      </p:sp>
    </p:spTree>
    <p:extLst>
      <p:ext uri="{BB962C8B-B14F-4D97-AF65-F5344CB8AC3E}">
        <p14:creationId xmlns:p14="http://schemas.microsoft.com/office/powerpoint/2010/main" val="3610738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a:t>
            </a:fld>
            <a:endParaRPr lang="de-CH" dirty="0"/>
          </a:p>
        </p:txBody>
      </p:sp>
    </p:spTree>
    <p:extLst>
      <p:ext uri="{BB962C8B-B14F-4D97-AF65-F5344CB8AC3E}">
        <p14:creationId xmlns:p14="http://schemas.microsoft.com/office/powerpoint/2010/main" val="1370330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22</a:t>
            </a:fld>
            <a:endParaRPr lang="de-CH" dirty="0"/>
          </a:p>
        </p:txBody>
      </p:sp>
    </p:spTree>
    <p:extLst>
      <p:ext uri="{BB962C8B-B14F-4D97-AF65-F5344CB8AC3E}">
        <p14:creationId xmlns:p14="http://schemas.microsoft.com/office/powerpoint/2010/main" val="3667514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23</a:t>
            </a:fld>
            <a:endParaRPr lang="de-CH" dirty="0"/>
          </a:p>
        </p:txBody>
      </p:sp>
    </p:spTree>
    <p:extLst>
      <p:ext uri="{BB962C8B-B14F-4D97-AF65-F5344CB8AC3E}">
        <p14:creationId xmlns:p14="http://schemas.microsoft.com/office/powerpoint/2010/main" val="3565313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24</a:t>
            </a:fld>
            <a:endParaRPr lang="de-CH" dirty="0"/>
          </a:p>
        </p:txBody>
      </p:sp>
    </p:spTree>
    <p:extLst>
      <p:ext uri="{BB962C8B-B14F-4D97-AF65-F5344CB8AC3E}">
        <p14:creationId xmlns:p14="http://schemas.microsoft.com/office/powerpoint/2010/main" val="923850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25</a:t>
            </a:fld>
            <a:endParaRPr lang="de-CH" dirty="0"/>
          </a:p>
        </p:txBody>
      </p:sp>
    </p:spTree>
    <p:extLst>
      <p:ext uri="{BB962C8B-B14F-4D97-AF65-F5344CB8AC3E}">
        <p14:creationId xmlns:p14="http://schemas.microsoft.com/office/powerpoint/2010/main" val="580501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26</a:t>
            </a:fld>
            <a:endParaRPr lang="de-CH" dirty="0"/>
          </a:p>
        </p:txBody>
      </p:sp>
    </p:spTree>
    <p:extLst>
      <p:ext uri="{BB962C8B-B14F-4D97-AF65-F5344CB8AC3E}">
        <p14:creationId xmlns:p14="http://schemas.microsoft.com/office/powerpoint/2010/main" val="2620622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27</a:t>
            </a:fld>
            <a:endParaRPr lang="de-CH" dirty="0"/>
          </a:p>
        </p:txBody>
      </p:sp>
    </p:spTree>
    <p:extLst>
      <p:ext uri="{BB962C8B-B14F-4D97-AF65-F5344CB8AC3E}">
        <p14:creationId xmlns:p14="http://schemas.microsoft.com/office/powerpoint/2010/main" val="1966941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28</a:t>
            </a:fld>
            <a:endParaRPr lang="de-CH" dirty="0"/>
          </a:p>
        </p:txBody>
      </p:sp>
    </p:spTree>
    <p:extLst>
      <p:ext uri="{BB962C8B-B14F-4D97-AF65-F5344CB8AC3E}">
        <p14:creationId xmlns:p14="http://schemas.microsoft.com/office/powerpoint/2010/main" val="2676005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29</a:t>
            </a:fld>
            <a:endParaRPr lang="de-CH" dirty="0"/>
          </a:p>
        </p:txBody>
      </p:sp>
    </p:spTree>
    <p:extLst>
      <p:ext uri="{BB962C8B-B14F-4D97-AF65-F5344CB8AC3E}">
        <p14:creationId xmlns:p14="http://schemas.microsoft.com/office/powerpoint/2010/main" val="2560836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30</a:t>
            </a:fld>
            <a:endParaRPr lang="de-CH" dirty="0"/>
          </a:p>
        </p:txBody>
      </p:sp>
    </p:spTree>
    <p:extLst>
      <p:ext uri="{BB962C8B-B14F-4D97-AF65-F5344CB8AC3E}">
        <p14:creationId xmlns:p14="http://schemas.microsoft.com/office/powerpoint/2010/main" val="1667756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31</a:t>
            </a:fld>
            <a:endParaRPr lang="de-CH" dirty="0"/>
          </a:p>
        </p:txBody>
      </p:sp>
    </p:spTree>
    <p:extLst>
      <p:ext uri="{BB962C8B-B14F-4D97-AF65-F5344CB8AC3E}">
        <p14:creationId xmlns:p14="http://schemas.microsoft.com/office/powerpoint/2010/main" val="2546100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dwewqeqweqwe</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a:t>
            </a:fld>
            <a:endParaRPr lang="de-CH" dirty="0"/>
          </a:p>
        </p:txBody>
      </p:sp>
    </p:spTree>
    <p:extLst>
      <p:ext uri="{BB962C8B-B14F-4D97-AF65-F5344CB8AC3E}">
        <p14:creationId xmlns:p14="http://schemas.microsoft.com/office/powerpoint/2010/main" val="1797039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32</a:t>
            </a:fld>
            <a:endParaRPr lang="de-CH" dirty="0"/>
          </a:p>
        </p:txBody>
      </p:sp>
    </p:spTree>
    <p:extLst>
      <p:ext uri="{BB962C8B-B14F-4D97-AF65-F5344CB8AC3E}">
        <p14:creationId xmlns:p14="http://schemas.microsoft.com/office/powerpoint/2010/main" val="1708808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33</a:t>
            </a:fld>
            <a:endParaRPr lang="de-CH" dirty="0"/>
          </a:p>
        </p:txBody>
      </p:sp>
    </p:spTree>
    <p:extLst>
      <p:ext uri="{BB962C8B-B14F-4D97-AF65-F5344CB8AC3E}">
        <p14:creationId xmlns:p14="http://schemas.microsoft.com/office/powerpoint/2010/main" val="1437531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34</a:t>
            </a:fld>
            <a:endParaRPr lang="de-CH" dirty="0"/>
          </a:p>
        </p:txBody>
      </p:sp>
    </p:spTree>
    <p:extLst>
      <p:ext uri="{BB962C8B-B14F-4D97-AF65-F5344CB8AC3E}">
        <p14:creationId xmlns:p14="http://schemas.microsoft.com/office/powerpoint/2010/main" val="3772541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35</a:t>
            </a:fld>
            <a:endParaRPr lang="de-CH" dirty="0"/>
          </a:p>
        </p:txBody>
      </p:sp>
    </p:spTree>
    <p:extLst>
      <p:ext uri="{BB962C8B-B14F-4D97-AF65-F5344CB8AC3E}">
        <p14:creationId xmlns:p14="http://schemas.microsoft.com/office/powerpoint/2010/main" val="3638014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36</a:t>
            </a:fld>
            <a:endParaRPr lang="de-CH" dirty="0"/>
          </a:p>
        </p:txBody>
      </p:sp>
    </p:spTree>
    <p:extLst>
      <p:ext uri="{BB962C8B-B14F-4D97-AF65-F5344CB8AC3E}">
        <p14:creationId xmlns:p14="http://schemas.microsoft.com/office/powerpoint/2010/main" val="2182235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37</a:t>
            </a:fld>
            <a:endParaRPr lang="de-CH" dirty="0"/>
          </a:p>
        </p:txBody>
      </p:sp>
    </p:spTree>
    <p:extLst>
      <p:ext uri="{BB962C8B-B14F-4D97-AF65-F5344CB8AC3E}">
        <p14:creationId xmlns:p14="http://schemas.microsoft.com/office/powerpoint/2010/main" val="16805352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38</a:t>
            </a:fld>
            <a:endParaRPr lang="de-CH" dirty="0"/>
          </a:p>
        </p:txBody>
      </p:sp>
    </p:spTree>
    <p:extLst>
      <p:ext uri="{BB962C8B-B14F-4D97-AF65-F5344CB8AC3E}">
        <p14:creationId xmlns:p14="http://schemas.microsoft.com/office/powerpoint/2010/main" val="28605084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39</a:t>
            </a:fld>
            <a:endParaRPr lang="de-CH" dirty="0"/>
          </a:p>
        </p:txBody>
      </p:sp>
    </p:spTree>
    <p:extLst>
      <p:ext uri="{BB962C8B-B14F-4D97-AF65-F5344CB8AC3E}">
        <p14:creationId xmlns:p14="http://schemas.microsoft.com/office/powerpoint/2010/main" val="4349377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40</a:t>
            </a:fld>
            <a:endParaRPr lang="de-CH" dirty="0"/>
          </a:p>
        </p:txBody>
      </p:sp>
    </p:spTree>
    <p:extLst>
      <p:ext uri="{BB962C8B-B14F-4D97-AF65-F5344CB8AC3E}">
        <p14:creationId xmlns:p14="http://schemas.microsoft.com/office/powerpoint/2010/main" val="28886674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41</a:t>
            </a:fld>
            <a:endParaRPr lang="de-CH" dirty="0"/>
          </a:p>
        </p:txBody>
      </p:sp>
    </p:spTree>
    <p:extLst>
      <p:ext uri="{BB962C8B-B14F-4D97-AF65-F5344CB8AC3E}">
        <p14:creationId xmlns:p14="http://schemas.microsoft.com/office/powerpoint/2010/main" val="96758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dwewqeqweqwe</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4</a:t>
            </a:fld>
            <a:endParaRPr lang="de-CH" dirty="0"/>
          </a:p>
        </p:txBody>
      </p:sp>
    </p:spTree>
    <p:extLst>
      <p:ext uri="{BB962C8B-B14F-4D97-AF65-F5344CB8AC3E}">
        <p14:creationId xmlns:p14="http://schemas.microsoft.com/office/powerpoint/2010/main" val="8984903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42</a:t>
            </a:fld>
            <a:endParaRPr lang="de-CH" dirty="0"/>
          </a:p>
        </p:txBody>
      </p:sp>
    </p:spTree>
    <p:extLst>
      <p:ext uri="{BB962C8B-B14F-4D97-AF65-F5344CB8AC3E}">
        <p14:creationId xmlns:p14="http://schemas.microsoft.com/office/powerpoint/2010/main" val="35380398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43</a:t>
            </a:fld>
            <a:endParaRPr lang="de-CH" dirty="0"/>
          </a:p>
        </p:txBody>
      </p:sp>
    </p:spTree>
    <p:extLst>
      <p:ext uri="{BB962C8B-B14F-4D97-AF65-F5344CB8AC3E}">
        <p14:creationId xmlns:p14="http://schemas.microsoft.com/office/powerpoint/2010/main" val="29958384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44</a:t>
            </a:fld>
            <a:endParaRPr lang="de-CH" dirty="0"/>
          </a:p>
        </p:txBody>
      </p:sp>
    </p:spTree>
    <p:extLst>
      <p:ext uri="{BB962C8B-B14F-4D97-AF65-F5344CB8AC3E}">
        <p14:creationId xmlns:p14="http://schemas.microsoft.com/office/powerpoint/2010/main" val="28312564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45</a:t>
            </a:fld>
            <a:endParaRPr lang="de-CH" dirty="0"/>
          </a:p>
        </p:txBody>
      </p:sp>
    </p:spTree>
    <p:extLst>
      <p:ext uri="{BB962C8B-B14F-4D97-AF65-F5344CB8AC3E}">
        <p14:creationId xmlns:p14="http://schemas.microsoft.com/office/powerpoint/2010/main" val="2214821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46</a:t>
            </a:fld>
            <a:endParaRPr lang="de-CH" dirty="0"/>
          </a:p>
        </p:txBody>
      </p:sp>
    </p:spTree>
    <p:extLst>
      <p:ext uri="{BB962C8B-B14F-4D97-AF65-F5344CB8AC3E}">
        <p14:creationId xmlns:p14="http://schemas.microsoft.com/office/powerpoint/2010/main" val="37860238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47</a:t>
            </a:fld>
            <a:endParaRPr lang="de-CH" dirty="0"/>
          </a:p>
        </p:txBody>
      </p:sp>
    </p:spTree>
    <p:extLst>
      <p:ext uri="{BB962C8B-B14F-4D97-AF65-F5344CB8AC3E}">
        <p14:creationId xmlns:p14="http://schemas.microsoft.com/office/powerpoint/2010/main" val="3936596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5</a:t>
            </a:fld>
            <a:endParaRPr lang="de-CH" dirty="0"/>
          </a:p>
        </p:txBody>
      </p:sp>
    </p:spTree>
    <p:extLst>
      <p:ext uri="{BB962C8B-B14F-4D97-AF65-F5344CB8AC3E}">
        <p14:creationId xmlns:p14="http://schemas.microsoft.com/office/powerpoint/2010/main" val="3880080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6</a:t>
            </a:fld>
            <a:endParaRPr lang="de-CH" dirty="0"/>
          </a:p>
        </p:txBody>
      </p:sp>
    </p:spTree>
    <p:extLst>
      <p:ext uri="{BB962C8B-B14F-4D97-AF65-F5344CB8AC3E}">
        <p14:creationId xmlns:p14="http://schemas.microsoft.com/office/powerpoint/2010/main" val="2536716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7</a:t>
            </a:fld>
            <a:endParaRPr lang="de-CH" dirty="0"/>
          </a:p>
        </p:txBody>
      </p:sp>
    </p:spTree>
    <p:extLst>
      <p:ext uri="{BB962C8B-B14F-4D97-AF65-F5344CB8AC3E}">
        <p14:creationId xmlns:p14="http://schemas.microsoft.com/office/powerpoint/2010/main" val="1088580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8</a:t>
            </a:fld>
            <a:endParaRPr lang="de-CH" dirty="0"/>
          </a:p>
        </p:txBody>
      </p:sp>
    </p:spTree>
    <p:extLst>
      <p:ext uri="{BB962C8B-B14F-4D97-AF65-F5344CB8AC3E}">
        <p14:creationId xmlns:p14="http://schemas.microsoft.com/office/powerpoint/2010/main" val="3010315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9</a:t>
            </a:fld>
            <a:endParaRPr lang="de-CH" dirty="0"/>
          </a:p>
        </p:txBody>
      </p:sp>
    </p:spTree>
    <p:extLst>
      <p:ext uri="{BB962C8B-B14F-4D97-AF65-F5344CB8AC3E}">
        <p14:creationId xmlns:p14="http://schemas.microsoft.com/office/powerpoint/2010/main" val="29622495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Logo">
    <p:bg>
      <p:bgPr>
        <a:solidFill>
          <a:schemeClr val="tx1"/>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rot="-5400000">
            <a:off x="10602506" y="143362"/>
            <a:ext cx="360000" cy="72000"/>
          </a:xfrm>
        </p:spPr>
        <p:txBody>
          <a:bodyPr/>
          <a:lstStyle>
            <a:lvl1pPr>
              <a:defRPr sz="200">
                <a:solidFill>
                  <a:schemeClr val="bg1"/>
                </a:solidFill>
              </a:defRPr>
            </a:lvl1pPr>
          </a:lstStyle>
          <a:p>
            <a:fld id="{01DFB705-1ECA-47DD-919B-05F94F086FC0}" type="datetime1">
              <a:rPr lang="de-CH" smtClean="0"/>
              <a:t>31.01.2023</a:t>
            </a:fld>
            <a:endParaRPr lang="de-CH"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rot="-5400000">
            <a:off x="10602506" y="143362"/>
            <a:ext cx="360000" cy="72000"/>
          </a:xfrm>
        </p:spPr>
        <p:txBody>
          <a:bodyPr/>
          <a:lstStyle>
            <a:lvl1pPr>
              <a:defRPr sz="200">
                <a:solidFill>
                  <a:schemeClr val="bg1"/>
                </a:solidFill>
              </a:defRPr>
            </a:lvl1pPr>
          </a:lstStyle>
          <a:p>
            <a:r>
              <a:rPr lang="de-CH"/>
              <a:t>Fusszeile (Ändern über «Einfügen &gt; Kopf- und Fusszeile»)</a:t>
            </a:r>
            <a:endParaRPr lang="de-CH"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rot="-5400000">
            <a:off x="10602506" y="143362"/>
            <a:ext cx="360000" cy="72000"/>
          </a:xfrm>
        </p:spPr>
        <p:txBody>
          <a:bodyPr/>
          <a:lstStyle>
            <a:lvl1pPr>
              <a:defRPr sz="200">
                <a:solidFill>
                  <a:schemeClr val="bg1"/>
                </a:solidFill>
              </a:defRPr>
            </a:lvl1pPr>
          </a:lstStyle>
          <a:p>
            <a:fld id="{442AD375-037F-43D0-B059-5172DA06796A}" type="slidenum">
              <a:rPr lang="de-CH" smtClean="0"/>
              <a:pPr/>
              <a:t>‹Nr.›</a:t>
            </a:fld>
            <a:endParaRPr lang="de-CH" dirty="0"/>
          </a:p>
        </p:txBody>
      </p:sp>
      <p:pic>
        <p:nvPicPr>
          <p:cNvPr id="10" name="Grafik 9">
            <a:extLst>
              <a:ext uri="{FF2B5EF4-FFF2-40B4-BE49-F238E27FC236}">
                <a16:creationId xmlns:a16="http://schemas.microsoft.com/office/drawing/2014/main" id="{7DCA1A7C-5820-41F1-875D-0E1BA9CE12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9104" y="2147153"/>
            <a:ext cx="5693604" cy="3265368"/>
          </a:xfrm>
          <a:prstGeom prst="rect">
            <a:avLst/>
          </a:prstGeom>
        </p:spPr>
      </p:pic>
    </p:spTree>
    <p:extLst>
      <p:ext uri="{BB962C8B-B14F-4D97-AF65-F5344CB8AC3E}">
        <p14:creationId xmlns:p14="http://schemas.microsoft.com/office/powerpoint/2010/main" val="336035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3" name="Inhaltsplatzhalter 2"/>
          <p:cNvSpPr>
            <a:spLocks noGrp="1"/>
          </p:cNvSpPr>
          <p:nvPr>
            <p:ph idx="1" hasCustomPrompt="1"/>
          </p:nvPr>
        </p:nvSpPr>
        <p:spPr>
          <a:xfrm>
            <a:off x="628651" y="2578522"/>
            <a:ext cx="4429223" cy="4230436"/>
          </a:xfrm>
        </p:spPr>
        <p:txBody>
          <a:body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F7BF29B4-5795-4481-BDDC-B88A2C13B4D9}" type="datetime1">
              <a:rPr lang="de-CH" smtClean="0"/>
              <a:t>31.01.2023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‹Nr.›</a:t>
            </a:fld>
            <a:endParaRPr lang="de-CH" dirty="0"/>
          </a:p>
        </p:txBody>
      </p:sp>
      <p:pic>
        <p:nvPicPr>
          <p:cNvPr id="16" name="Grafik 15">
            <a:extLst>
              <a:ext uri="{FF2B5EF4-FFF2-40B4-BE49-F238E27FC236}">
                <a16:creationId xmlns:a16="http://schemas.microsoft.com/office/drawing/2014/main" id="{6C15E939-938A-4BB6-A6BD-1D6CB47ACA9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49826" r="44767"/>
          <a:stretch>
            <a:fillRect/>
          </a:stretch>
        </p:blipFill>
        <p:spPr>
          <a:xfrm>
            <a:off x="8599121" y="0"/>
            <a:ext cx="2092692" cy="1856743"/>
          </a:xfrm>
          <a:custGeom>
            <a:avLst/>
            <a:gdLst>
              <a:gd name="connsiteX0" fmla="*/ 0 w 2092692"/>
              <a:gd name="connsiteY0" fmla="*/ 0 h 1856743"/>
              <a:gd name="connsiteX1" fmla="*/ 2092692 w 2092692"/>
              <a:gd name="connsiteY1" fmla="*/ 0 h 1856743"/>
              <a:gd name="connsiteX2" fmla="*/ 2092692 w 2092692"/>
              <a:gd name="connsiteY2" fmla="*/ 1856743 h 1856743"/>
              <a:gd name="connsiteX3" fmla="*/ 0 w 2092692"/>
              <a:gd name="connsiteY3" fmla="*/ 1856743 h 1856743"/>
            </a:gdLst>
            <a:ahLst/>
            <a:cxnLst>
              <a:cxn ang="0">
                <a:pos x="connsiteX0" y="connsiteY0"/>
              </a:cxn>
              <a:cxn ang="0">
                <a:pos x="connsiteX1" y="connsiteY1"/>
              </a:cxn>
              <a:cxn ang="0">
                <a:pos x="connsiteX2" y="connsiteY2"/>
              </a:cxn>
              <a:cxn ang="0">
                <a:pos x="connsiteX3" y="connsiteY3"/>
              </a:cxn>
            </a:cxnLst>
            <a:rect l="l" t="t" r="r" b="b"/>
            <a:pathLst>
              <a:path w="2092692" h="1856743">
                <a:moveTo>
                  <a:pt x="0" y="0"/>
                </a:moveTo>
                <a:lnTo>
                  <a:pt x="2092692" y="0"/>
                </a:lnTo>
                <a:lnTo>
                  <a:pt x="2092692" y="1856743"/>
                </a:lnTo>
                <a:lnTo>
                  <a:pt x="0" y="1856743"/>
                </a:lnTo>
                <a:close/>
              </a:path>
            </a:pathLst>
          </a:custGeom>
        </p:spPr>
      </p:pic>
      <p:sp>
        <p:nvSpPr>
          <p:cNvPr id="8" name="Inhaltsplatzhalter 2">
            <a:extLst>
              <a:ext uri="{FF2B5EF4-FFF2-40B4-BE49-F238E27FC236}">
                <a16:creationId xmlns:a16="http://schemas.microsoft.com/office/drawing/2014/main" id="{55BCB139-A463-4D4A-8757-CC59A09084C6}"/>
              </a:ext>
            </a:extLst>
          </p:cNvPr>
          <p:cNvSpPr>
            <a:spLocks noGrp="1"/>
          </p:cNvSpPr>
          <p:nvPr>
            <p:ph idx="13" hasCustomPrompt="1"/>
          </p:nvPr>
        </p:nvSpPr>
        <p:spPr>
          <a:xfrm>
            <a:off x="5453918" y="2578522"/>
            <a:ext cx="4429223" cy="4230436"/>
          </a:xfrm>
        </p:spPr>
        <p:txBody>
          <a:body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10" name="Textplatzhalter 9">
            <a:extLst>
              <a:ext uri="{FF2B5EF4-FFF2-40B4-BE49-F238E27FC236}">
                <a16:creationId xmlns:a16="http://schemas.microsoft.com/office/drawing/2014/main" id="{556D84D9-D2A7-469F-827B-A93A1DF37D20}"/>
              </a:ext>
            </a:extLst>
          </p:cNvPr>
          <p:cNvSpPr>
            <a:spLocks noGrp="1"/>
          </p:cNvSpPr>
          <p:nvPr>
            <p:ph type="body" sz="quarter" idx="14" hasCustomPrompt="1"/>
          </p:nvPr>
        </p:nvSpPr>
        <p:spPr>
          <a:xfrm>
            <a:off x="628651" y="2110488"/>
            <a:ext cx="7885608" cy="337202"/>
          </a:xfrm>
        </p:spPr>
        <p:txBody>
          <a:bodyPr/>
          <a:lstStyle>
            <a:lvl1pPr>
              <a:defRPr sz="1800">
                <a:latin typeface="Aurea UltraRoman" panose="00000400000000000000" pitchFamily="2" charset="0"/>
              </a:defRPr>
            </a:lvl1pPr>
          </a:lstStyle>
          <a:p>
            <a:pPr lvl="0"/>
            <a:r>
              <a:rPr lang="de-DE" dirty="0"/>
              <a:t>Untertitel hinzufügen</a:t>
            </a:r>
          </a:p>
        </p:txBody>
      </p:sp>
    </p:spTree>
    <p:extLst>
      <p:ext uri="{BB962C8B-B14F-4D97-AF65-F5344CB8AC3E}">
        <p14:creationId xmlns:p14="http://schemas.microsoft.com/office/powerpoint/2010/main" val="3884637210"/>
      </p:ext>
    </p:extLst>
  </p:cSld>
  <p:clrMapOvr>
    <a:masterClrMapping/>
  </p:clrMapOvr>
  <p:extLst>
    <p:ext uri="{DCECCB84-F9BA-43D5-87BE-67443E8EF086}">
      <p15:sldGuideLst xmlns:p15="http://schemas.microsoft.com/office/powerpoint/2012/main">
        <p15:guide id="1" pos="336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Inhalt/Tabel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8651" y="647489"/>
            <a:ext cx="4249203" cy="936104"/>
          </a:xfrm>
        </p:spPr>
        <p:txBody>
          <a:bodyPr/>
          <a:lstStyle>
            <a:lvl1pPr>
              <a:defRPr/>
            </a:lvl1pPr>
          </a:lstStyle>
          <a:p>
            <a:r>
              <a:rPr lang="de-CH" dirty="0"/>
              <a:t>Titel Tabelle</a:t>
            </a:r>
            <a:br>
              <a:rPr lang="de-CH" dirty="0"/>
            </a:br>
            <a:endParaRPr lang="de-CH" dirty="0"/>
          </a:p>
        </p:txBody>
      </p:sp>
      <p:sp>
        <p:nvSpPr>
          <p:cNvPr id="3" name="Inhaltsplatzhalter 2"/>
          <p:cNvSpPr>
            <a:spLocks noGrp="1"/>
          </p:cNvSpPr>
          <p:nvPr>
            <p:ph idx="1" hasCustomPrompt="1"/>
          </p:nvPr>
        </p:nvSpPr>
        <p:spPr>
          <a:xfrm>
            <a:off x="2141551" y="2123653"/>
            <a:ext cx="7921612" cy="4932548"/>
          </a:xfrm>
        </p:spPr>
        <p:txBody>
          <a:body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pic>
        <p:nvPicPr>
          <p:cNvPr id="18" name="Grafik 17">
            <a:extLst>
              <a:ext uri="{FF2B5EF4-FFF2-40B4-BE49-F238E27FC236}">
                <a16:creationId xmlns:a16="http://schemas.microsoft.com/office/drawing/2014/main" id="{CFEB1FB8-3550-4508-A08E-465779B62FE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2642" r="35133"/>
          <a:stretch>
            <a:fillRect/>
          </a:stretch>
        </p:blipFill>
        <p:spPr>
          <a:xfrm rot="4891393" flipV="1">
            <a:off x="-97981" y="5738245"/>
            <a:ext cx="1965101" cy="1993014"/>
          </a:xfrm>
          <a:custGeom>
            <a:avLst/>
            <a:gdLst>
              <a:gd name="connsiteX0" fmla="*/ 0 w 1965101"/>
              <a:gd name="connsiteY0" fmla="*/ 1993014 h 1993014"/>
              <a:gd name="connsiteX1" fmla="*/ 1965101 w 1965101"/>
              <a:gd name="connsiteY1" fmla="*/ 1993014 h 1993014"/>
              <a:gd name="connsiteX2" fmla="*/ 1668069 w 1965101"/>
              <a:gd name="connsiteY2" fmla="*/ 0 h 1993014"/>
              <a:gd name="connsiteX3" fmla="*/ 0 w 1965101"/>
              <a:gd name="connsiteY3" fmla="*/ 248603 h 1993014"/>
            </a:gdLst>
            <a:ahLst/>
            <a:cxnLst>
              <a:cxn ang="0">
                <a:pos x="connsiteX0" y="connsiteY0"/>
              </a:cxn>
              <a:cxn ang="0">
                <a:pos x="connsiteX1" y="connsiteY1"/>
              </a:cxn>
              <a:cxn ang="0">
                <a:pos x="connsiteX2" y="connsiteY2"/>
              </a:cxn>
              <a:cxn ang="0">
                <a:pos x="connsiteX3" y="connsiteY3"/>
              </a:cxn>
            </a:cxnLst>
            <a:rect l="l" t="t" r="r" b="b"/>
            <a:pathLst>
              <a:path w="1965101" h="1993014">
                <a:moveTo>
                  <a:pt x="0" y="1993014"/>
                </a:moveTo>
                <a:lnTo>
                  <a:pt x="1965101" y="1993014"/>
                </a:lnTo>
                <a:lnTo>
                  <a:pt x="1668069" y="0"/>
                </a:lnTo>
                <a:lnTo>
                  <a:pt x="0" y="248603"/>
                </a:lnTo>
                <a:close/>
              </a:path>
            </a:pathLst>
          </a:custGeom>
        </p:spPr>
      </p:pic>
      <p:sp>
        <p:nvSpPr>
          <p:cNvPr id="19" name="Datumsplatzhalter 3">
            <a:extLst>
              <a:ext uri="{FF2B5EF4-FFF2-40B4-BE49-F238E27FC236}">
                <a16:creationId xmlns:a16="http://schemas.microsoft.com/office/drawing/2014/main" id="{FAC85F77-A206-4D07-9AD9-BE96B9790D69}"/>
              </a:ext>
            </a:extLst>
          </p:cNvPr>
          <p:cNvSpPr>
            <a:spLocks noGrp="1"/>
          </p:cNvSpPr>
          <p:nvPr>
            <p:ph type="dt" sz="half" idx="10"/>
          </p:nvPr>
        </p:nvSpPr>
        <p:spPr>
          <a:xfrm rot="-5400000">
            <a:off x="10602506" y="143362"/>
            <a:ext cx="360000" cy="72000"/>
          </a:xfrm>
        </p:spPr>
        <p:txBody>
          <a:bodyPr/>
          <a:lstStyle>
            <a:lvl1pPr>
              <a:defRPr sz="200">
                <a:solidFill>
                  <a:schemeClr val="bg1"/>
                </a:solidFill>
              </a:defRPr>
            </a:lvl1pPr>
          </a:lstStyle>
          <a:p>
            <a:fld id="{01DFB705-1ECA-47DD-919B-05F94F086FC0}" type="datetime1">
              <a:rPr lang="de-CH" smtClean="0"/>
              <a:t>31.01.2023</a:t>
            </a:fld>
            <a:endParaRPr lang="de-CH" dirty="0"/>
          </a:p>
        </p:txBody>
      </p:sp>
      <p:sp>
        <p:nvSpPr>
          <p:cNvPr id="20" name="Fußzeilenplatzhalter 5">
            <a:extLst>
              <a:ext uri="{FF2B5EF4-FFF2-40B4-BE49-F238E27FC236}">
                <a16:creationId xmlns:a16="http://schemas.microsoft.com/office/drawing/2014/main" id="{3F01746A-0BD4-465B-AC22-4D26B3A3C3F1}"/>
              </a:ext>
            </a:extLst>
          </p:cNvPr>
          <p:cNvSpPr>
            <a:spLocks noGrp="1"/>
          </p:cNvSpPr>
          <p:nvPr>
            <p:ph type="ftr" sz="quarter" idx="11"/>
          </p:nvPr>
        </p:nvSpPr>
        <p:spPr>
          <a:xfrm rot="-5400000">
            <a:off x="10602506" y="143362"/>
            <a:ext cx="360000" cy="72000"/>
          </a:xfrm>
        </p:spPr>
        <p:txBody>
          <a:bodyPr/>
          <a:lstStyle>
            <a:lvl1pPr>
              <a:defRPr sz="200">
                <a:solidFill>
                  <a:schemeClr val="bg1"/>
                </a:solidFill>
              </a:defRPr>
            </a:lvl1pPr>
          </a:lstStyle>
          <a:p>
            <a:r>
              <a:rPr lang="de-CH"/>
              <a:t>Fusszeile (Ändern über «Einfügen &gt; Kopf- und Fusszeile»)</a:t>
            </a:r>
            <a:endParaRPr lang="de-CH" dirty="0"/>
          </a:p>
        </p:txBody>
      </p:sp>
      <p:sp>
        <p:nvSpPr>
          <p:cNvPr id="21" name="Foliennummernplatzhalter 7">
            <a:extLst>
              <a:ext uri="{FF2B5EF4-FFF2-40B4-BE49-F238E27FC236}">
                <a16:creationId xmlns:a16="http://schemas.microsoft.com/office/drawing/2014/main" id="{296C7BC2-3D57-4FEA-8676-E65214D0D8A5}"/>
              </a:ext>
            </a:extLst>
          </p:cNvPr>
          <p:cNvSpPr>
            <a:spLocks noGrp="1"/>
          </p:cNvSpPr>
          <p:nvPr>
            <p:ph type="sldNum" sz="quarter" idx="12"/>
          </p:nvPr>
        </p:nvSpPr>
        <p:spPr>
          <a:xfrm rot="-5400000">
            <a:off x="10602506" y="143362"/>
            <a:ext cx="360000" cy="72000"/>
          </a:xfrm>
        </p:spPr>
        <p:txBody>
          <a:bodyPr/>
          <a:lstStyle>
            <a:lvl1pPr>
              <a:defRPr sz="200">
                <a:solidFill>
                  <a:schemeClr val="bg1"/>
                </a:solidFill>
              </a:defRPr>
            </a:lvl1p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2549806995"/>
      </p:ext>
    </p:extLst>
  </p:cSld>
  <p:clrMapOvr>
    <a:masterClrMapping/>
  </p:clrMapOvr>
  <p:extLst>
    <p:ext uri="{DCECCB84-F9BA-43D5-87BE-67443E8EF086}">
      <p15:sldGuideLst xmlns:p15="http://schemas.microsoft.com/office/powerpoint/2012/main">
        <p15:guide id="1" pos="3367"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2" name="Titel 1"/>
          <p:cNvSpPr>
            <a:spLocks noGrp="1"/>
          </p:cNvSpPr>
          <p:nvPr>
            <p:ph type="title"/>
          </p:nvPr>
        </p:nvSpPr>
        <p:spPr>
          <a:xfrm>
            <a:off x="628651" y="647489"/>
            <a:ext cx="3925167" cy="936104"/>
          </a:xfrm>
        </p:spPr>
        <p:txBody>
          <a:bodyPr/>
          <a:lstStyle/>
          <a:p>
            <a:r>
              <a:rPr lang="de-DE"/>
              <a:t>Mastertitelformat bearbeiten</a:t>
            </a:r>
            <a:endParaRPr lang="de-CH" dirty="0"/>
          </a:p>
        </p:txBody>
      </p:sp>
      <p:sp>
        <p:nvSpPr>
          <p:cNvPr id="3" name="Inhaltsplatzhalter 2"/>
          <p:cNvSpPr>
            <a:spLocks noGrp="1"/>
          </p:cNvSpPr>
          <p:nvPr>
            <p:ph idx="1" hasCustomPrompt="1"/>
          </p:nvPr>
        </p:nvSpPr>
        <p:spPr>
          <a:xfrm>
            <a:off x="628651" y="1907630"/>
            <a:ext cx="3925167" cy="3528392"/>
          </a:xfrm>
        </p:spPr>
        <p:txBody>
          <a:body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12" name="Bildplatzhalter 4">
            <a:extLst>
              <a:ext uri="{FF2B5EF4-FFF2-40B4-BE49-F238E27FC236}">
                <a16:creationId xmlns:a16="http://schemas.microsoft.com/office/drawing/2014/main" id="{23A0B99A-BAC1-4D92-843A-D726AD0379BB}"/>
              </a:ext>
            </a:extLst>
          </p:cNvPr>
          <p:cNvSpPr>
            <a:spLocks noGrp="1"/>
          </p:cNvSpPr>
          <p:nvPr>
            <p:ph type="pic" sz="quarter" idx="15"/>
          </p:nvPr>
        </p:nvSpPr>
        <p:spPr>
          <a:xfrm>
            <a:off x="5237163" y="1079536"/>
            <a:ext cx="4826000" cy="6480137"/>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pic>
        <p:nvPicPr>
          <p:cNvPr id="18" name="Grafik 17">
            <a:extLst>
              <a:ext uri="{FF2B5EF4-FFF2-40B4-BE49-F238E27FC236}">
                <a16:creationId xmlns:a16="http://schemas.microsoft.com/office/drawing/2014/main" id="{CFEB1FB8-3550-4508-A08E-465779B62FE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2642" r="35133"/>
          <a:stretch>
            <a:fillRect/>
          </a:stretch>
        </p:blipFill>
        <p:spPr>
          <a:xfrm rot="4891393" flipV="1">
            <a:off x="-97981" y="5738245"/>
            <a:ext cx="1965101" cy="1993014"/>
          </a:xfrm>
          <a:custGeom>
            <a:avLst/>
            <a:gdLst>
              <a:gd name="connsiteX0" fmla="*/ 0 w 1965101"/>
              <a:gd name="connsiteY0" fmla="*/ 1993014 h 1993014"/>
              <a:gd name="connsiteX1" fmla="*/ 1965101 w 1965101"/>
              <a:gd name="connsiteY1" fmla="*/ 1993014 h 1993014"/>
              <a:gd name="connsiteX2" fmla="*/ 1668069 w 1965101"/>
              <a:gd name="connsiteY2" fmla="*/ 0 h 1993014"/>
              <a:gd name="connsiteX3" fmla="*/ 0 w 1965101"/>
              <a:gd name="connsiteY3" fmla="*/ 248603 h 1993014"/>
            </a:gdLst>
            <a:ahLst/>
            <a:cxnLst>
              <a:cxn ang="0">
                <a:pos x="connsiteX0" y="connsiteY0"/>
              </a:cxn>
              <a:cxn ang="0">
                <a:pos x="connsiteX1" y="connsiteY1"/>
              </a:cxn>
              <a:cxn ang="0">
                <a:pos x="connsiteX2" y="connsiteY2"/>
              </a:cxn>
              <a:cxn ang="0">
                <a:pos x="connsiteX3" y="connsiteY3"/>
              </a:cxn>
            </a:cxnLst>
            <a:rect l="l" t="t" r="r" b="b"/>
            <a:pathLst>
              <a:path w="1965101" h="1993014">
                <a:moveTo>
                  <a:pt x="0" y="1993014"/>
                </a:moveTo>
                <a:lnTo>
                  <a:pt x="1965101" y="1993014"/>
                </a:lnTo>
                <a:lnTo>
                  <a:pt x="1668069" y="0"/>
                </a:lnTo>
                <a:lnTo>
                  <a:pt x="0" y="248603"/>
                </a:lnTo>
                <a:close/>
              </a:path>
            </a:pathLst>
          </a:custGeom>
        </p:spPr>
      </p:pic>
      <p:sp>
        <p:nvSpPr>
          <p:cNvPr id="19" name="Datumsplatzhalter 3">
            <a:extLst>
              <a:ext uri="{FF2B5EF4-FFF2-40B4-BE49-F238E27FC236}">
                <a16:creationId xmlns:a16="http://schemas.microsoft.com/office/drawing/2014/main" id="{FAC85F77-A206-4D07-9AD9-BE96B9790D69}"/>
              </a:ext>
            </a:extLst>
          </p:cNvPr>
          <p:cNvSpPr>
            <a:spLocks noGrp="1"/>
          </p:cNvSpPr>
          <p:nvPr>
            <p:ph type="dt" sz="half" idx="10"/>
          </p:nvPr>
        </p:nvSpPr>
        <p:spPr>
          <a:xfrm rot="-5400000">
            <a:off x="10602506" y="143362"/>
            <a:ext cx="360000" cy="72000"/>
          </a:xfrm>
        </p:spPr>
        <p:txBody>
          <a:bodyPr/>
          <a:lstStyle>
            <a:lvl1pPr>
              <a:defRPr sz="200">
                <a:solidFill>
                  <a:schemeClr val="bg1"/>
                </a:solidFill>
              </a:defRPr>
            </a:lvl1pPr>
          </a:lstStyle>
          <a:p>
            <a:fld id="{01DFB705-1ECA-47DD-919B-05F94F086FC0}" type="datetime1">
              <a:rPr lang="de-CH" smtClean="0"/>
              <a:t>31.01.2023</a:t>
            </a:fld>
            <a:endParaRPr lang="de-CH" dirty="0"/>
          </a:p>
        </p:txBody>
      </p:sp>
      <p:sp>
        <p:nvSpPr>
          <p:cNvPr id="20" name="Fußzeilenplatzhalter 5">
            <a:extLst>
              <a:ext uri="{FF2B5EF4-FFF2-40B4-BE49-F238E27FC236}">
                <a16:creationId xmlns:a16="http://schemas.microsoft.com/office/drawing/2014/main" id="{3F01746A-0BD4-465B-AC22-4D26B3A3C3F1}"/>
              </a:ext>
            </a:extLst>
          </p:cNvPr>
          <p:cNvSpPr>
            <a:spLocks noGrp="1"/>
          </p:cNvSpPr>
          <p:nvPr>
            <p:ph type="ftr" sz="quarter" idx="11"/>
          </p:nvPr>
        </p:nvSpPr>
        <p:spPr>
          <a:xfrm rot="-5400000">
            <a:off x="10602506" y="143362"/>
            <a:ext cx="360000" cy="72000"/>
          </a:xfrm>
        </p:spPr>
        <p:txBody>
          <a:bodyPr/>
          <a:lstStyle>
            <a:lvl1pPr>
              <a:defRPr sz="200">
                <a:solidFill>
                  <a:schemeClr val="bg1"/>
                </a:solidFill>
              </a:defRPr>
            </a:lvl1pPr>
          </a:lstStyle>
          <a:p>
            <a:r>
              <a:rPr lang="de-CH"/>
              <a:t>Fusszeile (Ändern über «Einfügen &gt; Kopf- und Fusszeile»)</a:t>
            </a:r>
            <a:endParaRPr lang="de-CH" dirty="0"/>
          </a:p>
        </p:txBody>
      </p:sp>
      <p:sp>
        <p:nvSpPr>
          <p:cNvPr id="21" name="Foliennummernplatzhalter 7">
            <a:extLst>
              <a:ext uri="{FF2B5EF4-FFF2-40B4-BE49-F238E27FC236}">
                <a16:creationId xmlns:a16="http://schemas.microsoft.com/office/drawing/2014/main" id="{296C7BC2-3D57-4FEA-8676-E65214D0D8A5}"/>
              </a:ext>
            </a:extLst>
          </p:cNvPr>
          <p:cNvSpPr>
            <a:spLocks noGrp="1"/>
          </p:cNvSpPr>
          <p:nvPr>
            <p:ph type="sldNum" sz="quarter" idx="12"/>
          </p:nvPr>
        </p:nvSpPr>
        <p:spPr>
          <a:xfrm rot="-5400000">
            <a:off x="10602506" y="143362"/>
            <a:ext cx="360000" cy="72000"/>
          </a:xfrm>
        </p:spPr>
        <p:txBody>
          <a:bodyPr/>
          <a:lstStyle>
            <a:lvl1pPr>
              <a:defRPr sz="200">
                <a:solidFill>
                  <a:schemeClr val="bg1"/>
                </a:solidFill>
              </a:defRPr>
            </a:lvl1p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1774680358"/>
      </p:ext>
    </p:extLst>
  </p:cSld>
  <p:clrMapOvr>
    <a:masterClrMapping/>
  </p:clrMapOvr>
  <p:extLst>
    <p:ext uri="{DCECCB84-F9BA-43D5-87BE-67443E8EF086}">
      <p15:sldGuideLst xmlns:p15="http://schemas.microsoft.com/office/powerpoint/2012/main">
        <p15:guide id="1" pos="336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Text und zwei Bilder">
    <p:spTree>
      <p:nvGrpSpPr>
        <p:cNvPr id="1" name=""/>
        <p:cNvGrpSpPr/>
        <p:nvPr/>
      </p:nvGrpSpPr>
      <p:grpSpPr>
        <a:xfrm>
          <a:off x="0" y="0"/>
          <a:ext cx="0" cy="0"/>
          <a:chOff x="0" y="0"/>
          <a:chExt cx="0" cy="0"/>
        </a:xfrm>
      </p:grpSpPr>
      <p:sp>
        <p:nvSpPr>
          <p:cNvPr id="2" name="Titel 1"/>
          <p:cNvSpPr>
            <a:spLocks noGrp="1"/>
          </p:cNvSpPr>
          <p:nvPr>
            <p:ph type="title"/>
          </p:nvPr>
        </p:nvSpPr>
        <p:spPr>
          <a:xfrm>
            <a:off x="628651" y="647489"/>
            <a:ext cx="3925167" cy="936104"/>
          </a:xfrm>
        </p:spPr>
        <p:txBody>
          <a:bodyPr/>
          <a:lstStyle/>
          <a:p>
            <a:r>
              <a:rPr lang="de-DE"/>
              <a:t>Mastertitelformat bearbeiten</a:t>
            </a:r>
            <a:endParaRPr lang="de-CH" dirty="0"/>
          </a:p>
        </p:txBody>
      </p:sp>
      <p:sp>
        <p:nvSpPr>
          <p:cNvPr id="3" name="Inhaltsplatzhalter 2"/>
          <p:cNvSpPr>
            <a:spLocks noGrp="1"/>
          </p:cNvSpPr>
          <p:nvPr>
            <p:ph idx="1" hasCustomPrompt="1"/>
          </p:nvPr>
        </p:nvSpPr>
        <p:spPr>
          <a:xfrm>
            <a:off x="628651" y="1907630"/>
            <a:ext cx="3925167" cy="3528392"/>
          </a:xfrm>
        </p:spPr>
        <p:txBody>
          <a:body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12" name="Bildplatzhalter 4">
            <a:extLst>
              <a:ext uri="{FF2B5EF4-FFF2-40B4-BE49-F238E27FC236}">
                <a16:creationId xmlns:a16="http://schemas.microsoft.com/office/drawing/2014/main" id="{23A0B99A-BAC1-4D92-843A-D726AD0379BB}"/>
              </a:ext>
            </a:extLst>
          </p:cNvPr>
          <p:cNvSpPr>
            <a:spLocks noGrp="1"/>
          </p:cNvSpPr>
          <p:nvPr>
            <p:ph type="pic" sz="quarter" idx="15"/>
          </p:nvPr>
        </p:nvSpPr>
        <p:spPr>
          <a:xfrm>
            <a:off x="5237163" y="1079536"/>
            <a:ext cx="4826000" cy="3168000"/>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pic>
        <p:nvPicPr>
          <p:cNvPr id="18" name="Grafik 17">
            <a:extLst>
              <a:ext uri="{FF2B5EF4-FFF2-40B4-BE49-F238E27FC236}">
                <a16:creationId xmlns:a16="http://schemas.microsoft.com/office/drawing/2014/main" id="{CFEB1FB8-3550-4508-A08E-465779B62FE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2642" r="35133"/>
          <a:stretch>
            <a:fillRect/>
          </a:stretch>
        </p:blipFill>
        <p:spPr>
          <a:xfrm rot="4891393" flipV="1">
            <a:off x="-97981" y="5738245"/>
            <a:ext cx="1965101" cy="1993014"/>
          </a:xfrm>
          <a:custGeom>
            <a:avLst/>
            <a:gdLst>
              <a:gd name="connsiteX0" fmla="*/ 0 w 1965101"/>
              <a:gd name="connsiteY0" fmla="*/ 1993014 h 1993014"/>
              <a:gd name="connsiteX1" fmla="*/ 1965101 w 1965101"/>
              <a:gd name="connsiteY1" fmla="*/ 1993014 h 1993014"/>
              <a:gd name="connsiteX2" fmla="*/ 1668069 w 1965101"/>
              <a:gd name="connsiteY2" fmla="*/ 0 h 1993014"/>
              <a:gd name="connsiteX3" fmla="*/ 0 w 1965101"/>
              <a:gd name="connsiteY3" fmla="*/ 248603 h 1993014"/>
            </a:gdLst>
            <a:ahLst/>
            <a:cxnLst>
              <a:cxn ang="0">
                <a:pos x="connsiteX0" y="connsiteY0"/>
              </a:cxn>
              <a:cxn ang="0">
                <a:pos x="connsiteX1" y="connsiteY1"/>
              </a:cxn>
              <a:cxn ang="0">
                <a:pos x="connsiteX2" y="connsiteY2"/>
              </a:cxn>
              <a:cxn ang="0">
                <a:pos x="connsiteX3" y="connsiteY3"/>
              </a:cxn>
            </a:cxnLst>
            <a:rect l="l" t="t" r="r" b="b"/>
            <a:pathLst>
              <a:path w="1965101" h="1993014">
                <a:moveTo>
                  <a:pt x="0" y="1993014"/>
                </a:moveTo>
                <a:lnTo>
                  <a:pt x="1965101" y="1993014"/>
                </a:lnTo>
                <a:lnTo>
                  <a:pt x="1668069" y="0"/>
                </a:lnTo>
                <a:lnTo>
                  <a:pt x="0" y="248603"/>
                </a:lnTo>
                <a:close/>
              </a:path>
            </a:pathLst>
          </a:custGeom>
        </p:spPr>
      </p:pic>
      <p:sp>
        <p:nvSpPr>
          <p:cNvPr id="19" name="Datumsplatzhalter 3">
            <a:extLst>
              <a:ext uri="{FF2B5EF4-FFF2-40B4-BE49-F238E27FC236}">
                <a16:creationId xmlns:a16="http://schemas.microsoft.com/office/drawing/2014/main" id="{FAC85F77-A206-4D07-9AD9-BE96B9790D69}"/>
              </a:ext>
            </a:extLst>
          </p:cNvPr>
          <p:cNvSpPr>
            <a:spLocks noGrp="1"/>
          </p:cNvSpPr>
          <p:nvPr>
            <p:ph type="dt" sz="half" idx="10"/>
          </p:nvPr>
        </p:nvSpPr>
        <p:spPr>
          <a:xfrm rot="-5400000">
            <a:off x="10602506" y="143362"/>
            <a:ext cx="360000" cy="72000"/>
          </a:xfrm>
        </p:spPr>
        <p:txBody>
          <a:bodyPr/>
          <a:lstStyle>
            <a:lvl1pPr>
              <a:defRPr sz="200">
                <a:solidFill>
                  <a:schemeClr val="bg1"/>
                </a:solidFill>
              </a:defRPr>
            </a:lvl1pPr>
          </a:lstStyle>
          <a:p>
            <a:fld id="{01DFB705-1ECA-47DD-919B-05F94F086FC0}" type="datetime1">
              <a:rPr lang="de-CH" smtClean="0"/>
              <a:t>31.01.2023</a:t>
            </a:fld>
            <a:endParaRPr lang="de-CH" dirty="0"/>
          </a:p>
        </p:txBody>
      </p:sp>
      <p:sp>
        <p:nvSpPr>
          <p:cNvPr id="20" name="Fußzeilenplatzhalter 5">
            <a:extLst>
              <a:ext uri="{FF2B5EF4-FFF2-40B4-BE49-F238E27FC236}">
                <a16:creationId xmlns:a16="http://schemas.microsoft.com/office/drawing/2014/main" id="{3F01746A-0BD4-465B-AC22-4D26B3A3C3F1}"/>
              </a:ext>
            </a:extLst>
          </p:cNvPr>
          <p:cNvSpPr>
            <a:spLocks noGrp="1"/>
          </p:cNvSpPr>
          <p:nvPr>
            <p:ph type="ftr" sz="quarter" idx="11"/>
          </p:nvPr>
        </p:nvSpPr>
        <p:spPr>
          <a:xfrm rot="-5400000">
            <a:off x="10602506" y="143362"/>
            <a:ext cx="360000" cy="72000"/>
          </a:xfrm>
        </p:spPr>
        <p:txBody>
          <a:bodyPr/>
          <a:lstStyle>
            <a:lvl1pPr>
              <a:defRPr sz="200">
                <a:solidFill>
                  <a:schemeClr val="bg1"/>
                </a:solidFill>
              </a:defRPr>
            </a:lvl1pPr>
          </a:lstStyle>
          <a:p>
            <a:r>
              <a:rPr lang="de-CH"/>
              <a:t>Fusszeile (Ändern über «Einfügen &gt; Kopf- und Fusszeile»)</a:t>
            </a:r>
            <a:endParaRPr lang="de-CH" dirty="0"/>
          </a:p>
        </p:txBody>
      </p:sp>
      <p:sp>
        <p:nvSpPr>
          <p:cNvPr id="21" name="Foliennummernplatzhalter 7">
            <a:extLst>
              <a:ext uri="{FF2B5EF4-FFF2-40B4-BE49-F238E27FC236}">
                <a16:creationId xmlns:a16="http://schemas.microsoft.com/office/drawing/2014/main" id="{296C7BC2-3D57-4FEA-8676-E65214D0D8A5}"/>
              </a:ext>
            </a:extLst>
          </p:cNvPr>
          <p:cNvSpPr>
            <a:spLocks noGrp="1"/>
          </p:cNvSpPr>
          <p:nvPr>
            <p:ph type="sldNum" sz="quarter" idx="12"/>
          </p:nvPr>
        </p:nvSpPr>
        <p:spPr>
          <a:xfrm rot="-5400000">
            <a:off x="10602506" y="143362"/>
            <a:ext cx="360000" cy="72000"/>
          </a:xfrm>
        </p:spPr>
        <p:txBody>
          <a:bodyPr/>
          <a:lstStyle>
            <a:lvl1pPr>
              <a:defRPr sz="200">
                <a:solidFill>
                  <a:schemeClr val="bg1"/>
                </a:solidFill>
              </a:defRPr>
            </a:lvl1pPr>
          </a:lstStyle>
          <a:p>
            <a:fld id="{442AD375-037F-43D0-B059-5172DA06796A}" type="slidenum">
              <a:rPr lang="de-CH" smtClean="0"/>
              <a:pPr/>
              <a:t>‹Nr.›</a:t>
            </a:fld>
            <a:endParaRPr lang="de-CH" dirty="0"/>
          </a:p>
        </p:txBody>
      </p:sp>
      <p:sp>
        <p:nvSpPr>
          <p:cNvPr id="9" name="Bildplatzhalter 4">
            <a:extLst>
              <a:ext uri="{FF2B5EF4-FFF2-40B4-BE49-F238E27FC236}">
                <a16:creationId xmlns:a16="http://schemas.microsoft.com/office/drawing/2014/main" id="{5AC9C2DC-8B18-4308-9B16-6CA4B46CF33A}"/>
              </a:ext>
            </a:extLst>
          </p:cNvPr>
          <p:cNvSpPr>
            <a:spLocks noGrp="1"/>
          </p:cNvSpPr>
          <p:nvPr>
            <p:ph type="pic" sz="quarter" idx="16"/>
          </p:nvPr>
        </p:nvSpPr>
        <p:spPr>
          <a:xfrm>
            <a:off x="5237163" y="4391905"/>
            <a:ext cx="4826000" cy="3167767"/>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Tree>
    <p:extLst>
      <p:ext uri="{BB962C8B-B14F-4D97-AF65-F5344CB8AC3E}">
        <p14:creationId xmlns:p14="http://schemas.microsoft.com/office/powerpoint/2010/main" val="1453957235"/>
      </p:ext>
    </p:extLst>
  </p:cSld>
  <p:clrMapOvr>
    <a:masterClrMapping/>
  </p:clrMapOvr>
  <p:extLst>
    <p:ext uri="{DCECCB84-F9BA-43D5-87BE-67443E8EF086}">
      <p15:sldGuideLst xmlns:p15="http://schemas.microsoft.com/office/powerpoint/2012/main">
        <p15:guide id="1" pos="336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Text und drei Bilder">
    <p:spTree>
      <p:nvGrpSpPr>
        <p:cNvPr id="1" name=""/>
        <p:cNvGrpSpPr/>
        <p:nvPr/>
      </p:nvGrpSpPr>
      <p:grpSpPr>
        <a:xfrm>
          <a:off x="0" y="0"/>
          <a:ext cx="0" cy="0"/>
          <a:chOff x="0" y="0"/>
          <a:chExt cx="0" cy="0"/>
        </a:xfrm>
      </p:grpSpPr>
      <p:sp>
        <p:nvSpPr>
          <p:cNvPr id="2" name="Titel 1"/>
          <p:cNvSpPr>
            <a:spLocks noGrp="1"/>
          </p:cNvSpPr>
          <p:nvPr>
            <p:ph type="title"/>
          </p:nvPr>
        </p:nvSpPr>
        <p:spPr>
          <a:xfrm>
            <a:off x="628651" y="647489"/>
            <a:ext cx="3925167" cy="936104"/>
          </a:xfrm>
        </p:spPr>
        <p:txBody>
          <a:bodyPr/>
          <a:lstStyle/>
          <a:p>
            <a:r>
              <a:rPr lang="de-DE"/>
              <a:t>Mastertitelformat bearbeiten</a:t>
            </a:r>
            <a:endParaRPr lang="de-CH" dirty="0"/>
          </a:p>
        </p:txBody>
      </p:sp>
      <p:sp>
        <p:nvSpPr>
          <p:cNvPr id="3" name="Inhaltsplatzhalter 2"/>
          <p:cNvSpPr>
            <a:spLocks noGrp="1"/>
          </p:cNvSpPr>
          <p:nvPr>
            <p:ph idx="1" hasCustomPrompt="1"/>
          </p:nvPr>
        </p:nvSpPr>
        <p:spPr>
          <a:xfrm>
            <a:off x="628651" y="1907630"/>
            <a:ext cx="3925167" cy="3528392"/>
          </a:xfrm>
        </p:spPr>
        <p:txBody>
          <a:body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12" name="Bildplatzhalter 4">
            <a:extLst>
              <a:ext uri="{FF2B5EF4-FFF2-40B4-BE49-F238E27FC236}">
                <a16:creationId xmlns:a16="http://schemas.microsoft.com/office/drawing/2014/main" id="{23A0B99A-BAC1-4D92-843A-D726AD0379BB}"/>
              </a:ext>
            </a:extLst>
          </p:cNvPr>
          <p:cNvSpPr>
            <a:spLocks noGrp="1"/>
          </p:cNvSpPr>
          <p:nvPr>
            <p:ph type="pic" sz="quarter" idx="15"/>
          </p:nvPr>
        </p:nvSpPr>
        <p:spPr>
          <a:xfrm>
            <a:off x="5237161" y="1079536"/>
            <a:ext cx="2664000" cy="3168000"/>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pic>
        <p:nvPicPr>
          <p:cNvPr id="18" name="Grafik 17">
            <a:extLst>
              <a:ext uri="{FF2B5EF4-FFF2-40B4-BE49-F238E27FC236}">
                <a16:creationId xmlns:a16="http://schemas.microsoft.com/office/drawing/2014/main" id="{CFEB1FB8-3550-4508-A08E-465779B62FE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2642" r="35133"/>
          <a:stretch>
            <a:fillRect/>
          </a:stretch>
        </p:blipFill>
        <p:spPr>
          <a:xfrm rot="4891393" flipV="1">
            <a:off x="-97981" y="5738245"/>
            <a:ext cx="1965101" cy="1993014"/>
          </a:xfrm>
          <a:custGeom>
            <a:avLst/>
            <a:gdLst>
              <a:gd name="connsiteX0" fmla="*/ 0 w 1965101"/>
              <a:gd name="connsiteY0" fmla="*/ 1993014 h 1993014"/>
              <a:gd name="connsiteX1" fmla="*/ 1965101 w 1965101"/>
              <a:gd name="connsiteY1" fmla="*/ 1993014 h 1993014"/>
              <a:gd name="connsiteX2" fmla="*/ 1668069 w 1965101"/>
              <a:gd name="connsiteY2" fmla="*/ 0 h 1993014"/>
              <a:gd name="connsiteX3" fmla="*/ 0 w 1965101"/>
              <a:gd name="connsiteY3" fmla="*/ 248603 h 1993014"/>
            </a:gdLst>
            <a:ahLst/>
            <a:cxnLst>
              <a:cxn ang="0">
                <a:pos x="connsiteX0" y="connsiteY0"/>
              </a:cxn>
              <a:cxn ang="0">
                <a:pos x="connsiteX1" y="connsiteY1"/>
              </a:cxn>
              <a:cxn ang="0">
                <a:pos x="connsiteX2" y="connsiteY2"/>
              </a:cxn>
              <a:cxn ang="0">
                <a:pos x="connsiteX3" y="connsiteY3"/>
              </a:cxn>
            </a:cxnLst>
            <a:rect l="l" t="t" r="r" b="b"/>
            <a:pathLst>
              <a:path w="1965101" h="1993014">
                <a:moveTo>
                  <a:pt x="0" y="1993014"/>
                </a:moveTo>
                <a:lnTo>
                  <a:pt x="1965101" y="1993014"/>
                </a:lnTo>
                <a:lnTo>
                  <a:pt x="1668069" y="0"/>
                </a:lnTo>
                <a:lnTo>
                  <a:pt x="0" y="248603"/>
                </a:lnTo>
                <a:close/>
              </a:path>
            </a:pathLst>
          </a:custGeom>
        </p:spPr>
      </p:pic>
      <p:sp>
        <p:nvSpPr>
          <p:cNvPr id="19" name="Datumsplatzhalter 3">
            <a:extLst>
              <a:ext uri="{FF2B5EF4-FFF2-40B4-BE49-F238E27FC236}">
                <a16:creationId xmlns:a16="http://schemas.microsoft.com/office/drawing/2014/main" id="{FAC85F77-A206-4D07-9AD9-BE96B9790D69}"/>
              </a:ext>
            </a:extLst>
          </p:cNvPr>
          <p:cNvSpPr>
            <a:spLocks noGrp="1"/>
          </p:cNvSpPr>
          <p:nvPr>
            <p:ph type="dt" sz="half" idx="10"/>
          </p:nvPr>
        </p:nvSpPr>
        <p:spPr>
          <a:xfrm rot="-5400000">
            <a:off x="10602506" y="143362"/>
            <a:ext cx="360000" cy="72000"/>
          </a:xfrm>
        </p:spPr>
        <p:txBody>
          <a:bodyPr/>
          <a:lstStyle>
            <a:lvl1pPr>
              <a:defRPr sz="200">
                <a:solidFill>
                  <a:schemeClr val="bg1"/>
                </a:solidFill>
              </a:defRPr>
            </a:lvl1pPr>
          </a:lstStyle>
          <a:p>
            <a:fld id="{01DFB705-1ECA-47DD-919B-05F94F086FC0}" type="datetime1">
              <a:rPr lang="de-CH" smtClean="0"/>
              <a:t>31.01.2023</a:t>
            </a:fld>
            <a:endParaRPr lang="de-CH" dirty="0"/>
          </a:p>
        </p:txBody>
      </p:sp>
      <p:sp>
        <p:nvSpPr>
          <p:cNvPr id="20" name="Fußzeilenplatzhalter 5">
            <a:extLst>
              <a:ext uri="{FF2B5EF4-FFF2-40B4-BE49-F238E27FC236}">
                <a16:creationId xmlns:a16="http://schemas.microsoft.com/office/drawing/2014/main" id="{3F01746A-0BD4-465B-AC22-4D26B3A3C3F1}"/>
              </a:ext>
            </a:extLst>
          </p:cNvPr>
          <p:cNvSpPr>
            <a:spLocks noGrp="1"/>
          </p:cNvSpPr>
          <p:nvPr>
            <p:ph type="ftr" sz="quarter" idx="11"/>
          </p:nvPr>
        </p:nvSpPr>
        <p:spPr>
          <a:xfrm rot="-5400000">
            <a:off x="10602506" y="143362"/>
            <a:ext cx="360000" cy="72000"/>
          </a:xfrm>
        </p:spPr>
        <p:txBody>
          <a:bodyPr/>
          <a:lstStyle>
            <a:lvl1pPr>
              <a:defRPr sz="200">
                <a:solidFill>
                  <a:schemeClr val="bg1"/>
                </a:solidFill>
              </a:defRPr>
            </a:lvl1pPr>
          </a:lstStyle>
          <a:p>
            <a:r>
              <a:rPr lang="de-CH"/>
              <a:t>Fusszeile (Ändern über «Einfügen &gt; Kopf- und Fusszeile»)</a:t>
            </a:r>
            <a:endParaRPr lang="de-CH" dirty="0"/>
          </a:p>
        </p:txBody>
      </p:sp>
      <p:sp>
        <p:nvSpPr>
          <p:cNvPr id="21" name="Foliennummernplatzhalter 7">
            <a:extLst>
              <a:ext uri="{FF2B5EF4-FFF2-40B4-BE49-F238E27FC236}">
                <a16:creationId xmlns:a16="http://schemas.microsoft.com/office/drawing/2014/main" id="{296C7BC2-3D57-4FEA-8676-E65214D0D8A5}"/>
              </a:ext>
            </a:extLst>
          </p:cNvPr>
          <p:cNvSpPr>
            <a:spLocks noGrp="1"/>
          </p:cNvSpPr>
          <p:nvPr>
            <p:ph type="sldNum" sz="quarter" idx="12"/>
          </p:nvPr>
        </p:nvSpPr>
        <p:spPr>
          <a:xfrm rot="-5400000">
            <a:off x="10602506" y="143362"/>
            <a:ext cx="360000" cy="72000"/>
          </a:xfrm>
        </p:spPr>
        <p:txBody>
          <a:bodyPr/>
          <a:lstStyle>
            <a:lvl1pPr>
              <a:defRPr sz="200">
                <a:solidFill>
                  <a:schemeClr val="bg1"/>
                </a:solidFill>
              </a:defRPr>
            </a:lvl1pPr>
          </a:lstStyle>
          <a:p>
            <a:fld id="{442AD375-037F-43D0-B059-5172DA06796A}" type="slidenum">
              <a:rPr lang="de-CH" smtClean="0"/>
              <a:pPr/>
              <a:t>‹Nr.›</a:t>
            </a:fld>
            <a:endParaRPr lang="de-CH" dirty="0"/>
          </a:p>
        </p:txBody>
      </p:sp>
      <p:sp>
        <p:nvSpPr>
          <p:cNvPr id="9" name="Bildplatzhalter 4">
            <a:extLst>
              <a:ext uri="{FF2B5EF4-FFF2-40B4-BE49-F238E27FC236}">
                <a16:creationId xmlns:a16="http://schemas.microsoft.com/office/drawing/2014/main" id="{5AC9C2DC-8B18-4308-9B16-6CA4B46CF33A}"/>
              </a:ext>
            </a:extLst>
          </p:cNvPr>
          <p:cNvSpPr>
            <a:spLocks noGrp="1"/>
          </p:cNvSpPr>
          <p:nvPr>
            <p:ph type="pic" sz="quarter" idx="16"/>
          </p:nvPr>
        </p:nvSpPr>
        <p:spPr>
          <a:xfrm>
            <a:off x="5237163" y="4391905"/>
            <a:ext cx="5454650" cy="3167767"/>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0" name="Bildplatzhalter 4">
            <a:extLst>
              <a:ext uri="{FF2B5EF4-FFF2-40B4-BE49-F238E27FC236}">
                <a16:creationId xmlns:a16="http://schemas.microsoft.com/office/drawing/2014/main" id="{D9D49288-4CEB-4F2B-8EAC-91CF088DF538}"/>
              </a:ext>
            </a:extLst>
          </p:cNvPr>
          <p:cNvSpPr>
            <a:spLocks noGrp="1"/>
          </p:cNvSpPr>
          <p:nvPr>
            <p:ph type="pic" sz="quarter" idx="17"/>
          </p:nvPr>
        </p:nvSpPr>
        <p:spPr>
          <a:xfrm>
            <a:off x="8046206" y="1079536"/>
            <a:ext cx="2647470" cy="3168000"/>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Tree>
    <p:extLst>
      <p:ext uri="{BB962C8B-B14F-4D97-AF65-F5344CB8AC3E}">
        <p14:creationId xmlns:p14="http://schemas.microsoft.com/office/powerpoint/2010/main" val="3211205152"/>
      </p:ext>
    </p:extLst>
  </p:cSld>
  <p:clrMapOvr>
    <a:masterClrMapping/>
  </p:clrMapOvr>
  <p:extLst>
    <p:ext uri="{DCECCB84-F9BA-43D5-87BE-67443E8EF086}">
      <p15:sldGuideLst xmlns:p15="http://schemas.microsoft.com/office/powerpoint/2012/main">
        <p15:guide id="1" pos="336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Text und Bild rechts">
    <p:spTree>
      <p:nvGrpSpPr>
        <p:cNvPr id="1" name=""/>
        <p:cNvGrpSpPr/>
        <p:nvPr/>
      </p:nvGrpSpPr>
      <p:grpSpPr>
        <a:xfrm>
          <a:off x="0" y="0"/>
          <a:ext cx="0" cy="0"/>
          <a:chOff x="0" y="0"/>
          <a:chExt cx="0" cy="0"/>
        </a:xfrm>
      </p:grpSpPr>
      <p:sp>
        <p:nvSpPr>
          <p:cNvPr id="2" name="Titel 1"/>
          <p:cNvSpPr>
            <a:spLocks noGrp="1"/>
          </p:cNvSpPr>
          <p:nvPr>
            <p:ph type="title"/>
          </p:nvPr>
        </p:nvSpPr>
        <p:spPr>
          <a:xfrm>
            <a:off x="628651" y="647489"/>
            <a:ext cx="3925167" cy="936104"/>
          </a:xfrm>
        </p:spPr>
        <p:txBody>
          <a:bodyPr/>
          <a:lstStyle/>
          <a:p>
            <a:r>
              <a:rPr lang="de-DE"/>
              <a:t>Mastertitelformat bearbeiten</a:t>
            </a:r>
            <a:endParaRPr lang="de-CH" dirty="0"/>
          </a:p>
        </p:txBody>
      </p:sp>
      <p:sp>
        <p:nvSpPr>
          <p:cNvPr id="3" name="Inhaltsplatzhalter 2"/>
          <p:cNvSpPr>
            <a:spLocks noGrp="1"/>
          </p:cNvSpPr>
          <p:nvPr>
            <p:ph idx="1" hasCustomPrompt="1"/>
          </p:nvPr>
        </p:nvSpPr>
        <p:spPr>
          <a:xfrm>
            <a:off x="628651" y="1907630"/>
            <a:ext cx="3925167" cy="3528392"/>
          </a:xfrm>
        </p:spPr>
        <p:txBody>
          <a:body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12" name="Bildplatzhalter 4">
            <a:extLst>
              <a:ext uri="{FF2B5EF4-FFF2-40B4-BE49-F238E27FC236}">
                <a16:creationId xmlns:a16="http://schemas.microsoft.com/office/drawing/2014/main" id="{23A0B99A-BAC1-4D92-843A-D726AD0379BB}"/>
              </a:ext>
            </a:extLst>
          </p:cNvPr>
          <p:cNvSpPr>
            <a:spLocks noGrp="1"/>
          </p:cNvSpPr>
          <p:nvPr>
            <p:ph type="pic" sz="quarter" idx="15"/>
          </p:nvPr>
        </p:nvSpPr>
        <p:spPr>
          <a:xfrm>
            <a:off x="5237163" y="2303673"/>
            <a:ext cx="4826000" cy="5256000"/>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9" name="Datumsplatzhalter 3">
            <a:extLst>
              <a:ext uri="{FF2B5EF4-FFF2-40B4-BE49-F238E27FC236}">
                <a16:creationId xmlns:a16="http://schemas.microsoft.com/office/drawing/2014/main" id="{FAC85F77-A206-4D07-9AD9-BE96B9790D69}"/>
              </a:ext>
            </a:extLst>
          </p:cNvPr>
          <p:cNvSpPr>
            <a:spLocks noGrp="1"/>
          </p:cNvSpPr>
          <p:nvPr>
            <p:ph type="dt" sz="half" idx="10"/>
          </p:nvPr>
        </p:nvSpPr>
        <p:spPr>
          <a:xfrm rot="-5400000">
            <a:off x="10602506" y="143362"/>
            <a:ext cx="360000" cy="72000"/>
          </a:xfrm>
        </p:spPr>
        <p:txBody>
          <a:bodyPr/>
          <a:lstStyle>
            <a:lvl1pPr>
              <a:defRPr sz="200">
                <a:solidFill>
                  <a:schemeClr val="bg1"/>
                </a:solidFill>
              </a:defRPr>
            </a:lvl1pPr>
          </a:lstStyle>
          <a:p>
            <a:fld id="{01DFB705-1ECA-47DD-919B-05F94F086FC0}" type="datetime1">
              <a:rPr lang="de-CH" smtClean="0"/>
              <a:t>31.01.2023</a:t>
            </a:fld>
            <a:endParaRPr lang="de-CH" dirty="0"/>
          </a:p>
        </p:txBody>
      </p:sp>
      <p:sp>
        <p:nvSpPr>
          <p:cNvPr id="20" name="Fußzeilenplatzhalter 5">
            <a:extLst>
              <a:ext uri="{FF2B5EF4-FFF2-40B4-BE49-F238E27FC236}">
                <a16:creationId xmlns:a16="http://schemas.microsoft.com/office/drawing/2014/main" id="{3F01746A-0BD4-465B-AC22-4D26B3A3C3F1}"/>
              </a:ext>
            </a:extLst>
          </p:cNvPr>
          <p:cNvSpPr>
            <a:spLocks noGrp="1"/>
          </p:cNvSpPr>
          <p:nvPr>
            <p:ph type="ftr" sz="quarter" idx="11"/>
          </p:nvPr>
        </p:nvSpPr>
        <p:spPr>
          <a:xfrm rot="-5400000">
            <a:off x="10602506" y="143362"/>
            <a:ext cx="360000" cy="72000"/>
          </a:xfrm>
        </p:spPr>
        <p:txBody>
          <a:bodyPr/>
          <a:lstStyle>
            <a:lvl1pPr>
              <a:defRPr sz="200">
                <a:solidFill>
                  <a:schemeClr val="bg1"/>
                </a:solidFill>
              </a:defRPr>
            </a:lvl1pPr>
          </a:lstStyle>
          <a:p>
            <a:r>
              <a:rPr lang="de-CH"/>
              <a:t>Fusszeile (Ändern über «Einfügen &gt; Kopf- und Fusszeile»)</a:t>
            </a:r>
            <a:endParaRPr lang="de-CH" dirty="0"/>
          </a:p>
        </p:txBody>
      </p:sp>
      <p:sp>
        <p:nvSpPr>
          <p:cNvPr id="21" name="Foliennummernplatzhalter 7">
            <a:extLst>
              <a:ext uri="{FF2B5EF4-FFF2-40B4-BE49-F238E27FC236}">
                <a16:creationId xmlns:a16="http://schemas.microsoft.com/office/drawing/2014/main" id="{296C7BC2-3D57-4FEA-8676-E65214D0D8A5}"/>
              </a:ext>
            </a:extLst>
          </p:cNvPr>
          <p:cNvSpPr>
            <a:spLocks noGrp="1"/>
          </p:cNvSpPr>
          <p:nvPr>
            <p:ph type="sldNum" sz="quarter" idx="12"/>
          </p:nvPr>
        </p:nvSpPr>
        <p:spPr>
          <a:xfrm rot="-5400000">
            <a:off x="10602506" y="143362"/>
            <a:ext cx="360000" cy="72000"/>
          </a:xfrm>
        </p:spPr>
        <p:txBody>
          <a:bodyPr/>
          <a:lstStyle>
            <a:lvl1pPr>
              <a:defRPr sz="200">
                <a:solidFill>
                  <a:schemeClr val="bg1"/>
                </a:solidFill>
              </a:defRPr>
            </a:lvl1pPr>
          </a:lstStyle>
          <a:p>
            <a:fld id="{442AD375-037F-43D0-B059-5172DA06796A}" type="slidenum">
              <a:rPr lang="de-CH" smtClean="0"/>
              <a:pPr/>
              <a:t>‹Nr.›</a:t>
            </a:fld>
            <a:endParaRPr lang="de-CH" dirty="0"/>
          </a:p>
        </p:txBody>
      </p:sp>
      <p:pic>
        <p:nvPicPr>
          <p:cNvPr id="9" name="Grafik 8">
            <a:extLst>
              <a:ext uri="{FF2B5EF4-FFF2-40B4-BE49-F238E27FC236}">
                <a16:creationId xmlns:a16="http://schemas.microsoft.com/office/drawing/2014/main" id="{F2F076FF-2F18-4738-8A46-1D22E5C9903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49826" r="44767"/>
          <a:stretch>
            <a:fillRect/>
          </a:stretch>
        </p:blipFill>
        <p:spPr>
          <a:xfrm>
            <a:off x="8599121" y="0"/>
            <a:ext cx="2092692" cy="1856743"/>
          </a:xfrm>
          <a:custGeom>
            <a:avLst/>
            <a:gdLst>
              <a:gd name="connsiteX0" fmla="*/ 0 w 2092692"/>
              <a:gd name="connsiteY0" fmla="*/ 0 h 1856743"/>
              <a:gd name="connsiteX1" fmla="*/ 2092692 w 2092692"/>
              <a:gd name="connsiteY1" fmla="*/ 0 h 1856743"/>
              <a:gd name="connsiteX2" fmla="*/ 2092692 w 2092692"/>
              <a:gd name="connsiteY2" fmla="*/ 1856743 h 1856743"/>
              <a:gd name="connsiteX3" fmla="*/ 0 w 2092692"/>
              <a:gd name="connsiteY3" fmla="*/ 1856743 h 1856743"/>
            </a:gdLst>
            <a:ahLst/>
            <a:cxnLst>
              <a:cxn ang="0">
                <a:pos x="connsiteX0" y="connsiteY0"/>
              </a:cxn>
              <a:cxn ang="0">
                <a:pos x="connsiteX1" y="connsiteY1"/>
              </a:cxn>
              <a:cxn ang="0">
                <a:pos x="connsiteX2" y="connsiteY2"/>
              </a:cxn>
              <a:cxn ang="0">
                <a:pos x="connsiteX3" y="connsiteY3"/>
              </a:cxn>
            </a:cxnLst>
            <a:rect l="l" t="t" r="r" b="b"/>
            <a:pathLst>
              <a:path w="2092692" h="1856743">
                <a:moveTo>
                  <a:pt x="0" y="0"/>
                </a:moveTo>
                <a:lnTo>
                  <a:pt x="2092692" y="0"/>
                </a:lnTo>
                <a:lnTo>
                  <a:pt x="2092692" y="1856743"/>
                </a:lnTo>
                <a:lnTo>
                  <a:pt x="0" y="1856743"/>
                </a:lnTo>
                <a:close/>
              </a:path>
            </a:pathLst>
          </a:custGeom>
        </p:spPr>
      </p:pic>
    </p:spTree>
    <p:extLst>
      <p:ext uri="{BB962C8B-B14F-4D97-AF65-F5344CB8AC3E}">
        <p14:creationId xmlns:p14="http://schemas.microsoft.com/office/powerpoint/2010/main" val="2269594199"/>
      </p:ext>
    </p:extLst>
  </p:cSld>
  <p:clrMapOvr>
    <a:masterClrMapping/>
  </p:clrMapOvr>
  <p:extLst>
    <p:ext uri="{DCECCB84-F9BA-43D5-87BE-67443E8EF086}">
      <p15:sldGuideLst xmlns:p15="http://schemas.microsoft.com/office/powerpoint/2012/main">
        <p15:guide id="1" pos="3367"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el 1"/>
          <p:cNvSpPr>
            <a:spLocks noGrp="1"/>
          </p:cNvSpPr>
          <p:nvPr>
            <p:ph type="title"/>
          </p:nvPr>
        </p:nvSpPr>
        <p:spPr>
          <a:xfrm>
            <a:off x="628651" y="647489"/>
            <a:ext cx="7669583" cy="936104"/>
          </a:xfrm>
        </p:spPr>
        <p:txBody>
          <a:bodyPr/>
          <a:lstStyle/>
          <a:p>
            <a:r>
              <a:rPr lang="de-DE"/>
              <a:t>Mastertitelformat bearbeiten</a:t>
            </a:r>
            <a:endParaRPr lang="de-CH" dirty="0"/>
          </a:p>
        </p:txBody>
      </p:sp>
      <p:sp>
        <p:nvSpPr>
          <p:cNvPr id="12" name="Bildplatzhalter 4">
            <a:extLst>
              <a:ext uri="{FF2B5EF4-FFF2-40B4-BE49-F238E27FC236}">
                <a16:creationId xmlns:a16="http://schemas.microsoft.com/office/drawing/2014/main" id="{23A0B99A-BAC1-4D92-843A-D726AD0379BB}"/>
              </a:ext>
            </a:extLst>
          </p:cNvPr>
          <p:cNvSpPr>
            <a:spLocks noGrp="1"/>
          </p:cNvSpPr>
          <p:nvPr>
            <p:ph type="pic" sz="quarter" idx="15"/>
          </p:nvPr>
        </p:nvSpPr>
        <p:spPr>
          <a:xfrm>
            <a:off x="628651" y="2123653"/>
            <a:ext cx="7669583" cy="5436020"/>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9" name="Datumsplatzhalter 3">
            <a:extLst>
              <a:ext uri="{FF2B5EF4-FFF2-40B4-BE49-F238E27FC236}">
                <a16:creationId xmlns:a16="http://schemas.microsoft.com/office/drawing/2014/main" id="{FAC85F77-A206-4D07-9AD9-BE96B9790D69}"/>
              </a:ext>
            </a:extLst>
          </p:cNvPr>
          <p:cNvSpPr>
            <a:spLocks noGrp="1"/>
          </p:cNvSpPr>
          <p:nvPr>
            <p:ph type="dt" sz="half" idx="10"/>
          </p:nvPr>
        </p:nvSpPr>
        <p:spPr>
          <a:xfrm rot="-5400000">
            <a:off x="10602506" y="143362"/>
            <a:ext cx="360000" cy="72000"/>
          </a:xfrm>
        </p:spPr>
        <p:txBody>
          <a:bodyPr/>
          <a:lstStyle>
            <a:lvl1pPr>
              <a:defRPr sz="200">
                <a:solidFill>
                  <a:schemeClr val="bg1"/>
                </a:solidFill>
              </a:defRPr>
            </a:lvl1pPr>
          </a:lstStyle>
          <a:p>
            <a:fld id="{01DFB705-1ECA-47DD-919B-05F94F086FC0}" type="datetime1">
              <a:rPr lang="de-CH" smtClean="0"/>
              <a:t>31.01.2023</a:t>
            </a:fld>
            <a:endParaRPr lang="de-CH" dirty="0"/>
          </a:p>
        </p:txBody>
      </p:sp>
      <p:sp>
        <p:nvSpPr>
          <p:cNvPr id="20" name="Fußzeilenplatzhalter 5">
            <a:extLst>
              <a:ext uri="{FF2B5EF4-FFF2-40B4-BE49-F238E27FC236}">
                <a16:creationId xmlns:a16="http://schemas.microsoft.com/office/drawing/2014/main" id="{3F01746A-0BD4-465B-AC22-4D26B3A3C3F1}"/>
              </a:ext>
            </a:extLst>
          </p:cNvPr>
          <p:cNvSpPr>
            <a:spLocks noGrp="1"/>
          </p:cNvSpPr>
          <p:nvPr>
            <p:ph type="ftr" sz="quarter" idx="11"/>
          </p:nvPr>
        </p:nvSpPr>
        <p:spPr>
          <a:xfrm rot="-5400000">
            <a:off x="10602506" y="143362"/>
            <a:ext cx="360000" cy="72000"/>
          </a:xfrm>
        </p:spPr>
        <p:txBody>
          <a:bodyPr/>
          <a:lstStyle>
            <a:lvl1pPr>
              <a:defRPr sz="200">
                <a:solidFill>
                  <a:schemeClr val="bg1"/>
                </a:solidFill>
              </a:defRPr>
            </a:lvl1pPr>
          </a:lstStyle>
          <a:p>
            <a:r>
              <a:rPr lang="de-CH"/>
              <a:t>Fusszeile (Ändern über «Einfügen &gt; Kopf- und Fusszeile»)</a:t>
            </a:r>
            <a:endParaRPr lang="de-CH" dirty="0"/>
          </a:p>
        </p:txBody>
      </p:sp>
      <p:sp>
        <p:nvSpPr>
          <p:cNvPr id="21" name="Foliennummernplatzhalter 7">
            <a:extLst>
              <a:ext uri="{FF2B5EF4-FFF2-40B4-BE49-F238E27FC236}">
                <a16:creationId xmlns:a16="http://schemas.microsoft.com/office/drawing/2014/main" id="{296C7BC2-3D57-4FEA-8676-E65214D0D8A5}"/>
              </a:ext>
            </a:extLst>
          </p:cNvPr>
          <p:cNvSpPr>
            <a:spLocks noGrp="1"/>
          </p:cNvSpPr>
          <p:nvPr>
            <p:ph type="sldNum" sz="quarter" idx="12"/>
          </p:nvPr>
        </p:nvSpPr>
        <p:spPr>
          <a:xfrm rot="-5400000">
            <a:off x="10602506" y="143362"/>
            <a:ext cx="360000" cy="72000"/>
          </a:xfrm>
        </p:spPr>
        <p:txBody>
          <a:bodyPr/>
          <a:lstStyle>
            <a:lvl1pPr>
              <a:defRPr sz="200">
                <a:solidFill>
                  <a:schemeClr val="bg1"/>
                </a:solidFill>
              </a:defRPr>
            </a:lvl1pPr>
          </a:lstStyle>
          <a:p>
            <a:fld id="{442AD375-037F-43D0-B059-5172DA06796A}" type="slidenum">
              <a:rPr lang="de-CH" smtClean="0"/>
              <a:pPr/>
              <a:t>‹Nr.›</a:t>
            </a:fld>
            <a:endParaRPr lang="de-CH" dirty="0"/>
          </a:p>
        </p:txBody>
      </p:sp>
      <p:pic>
        <p:nvPicPr>
          <p:cNvPr id="9" name="Grafik 8">
            <a:extLst>
              <a:ext uri="{FF2B5EF4-FFF2-40B4-BE49-F238E27FC236}">
                <a16:creationId xmlns:a16="http://schemas.microsoft.com/office/drawing/2014/main" id="{F2F076FF-2F18-4738-8A46-1D22E5C9903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49826" r="44767"/>
          <a:stretch>
            <a:fillRect/>
          </a:stretch>
        </p:blipFill>
        <p:spPr>
          <a:xfrm>
            <a:off x="8599121" y="0"/>
            <a:ext cx="2092692" cy="1856743"/>
          </a:xfrm>
          <a:custGeom>
            <a:avLst/>
            <a:gdLst>
              <a:gd name="connsiteX0" fmla="*/ 0 w 2092692"/>
              <a:gd name="connsiteY0" fmla="*/ 0 h 1856743"/>
              <a:gd name="connsiteX1" fmla="*/ 2092692 w 2092692"/>
              <a:gd name="connsiteY1" fmla="*/ 0 h 1856743"/>
              <a:gd name="connsiteX2" fmla="*/ 2092692 w 2092692"/>
              <a:gd name="connsiteY2" fmla="*/ 1856743 h 1856743"/>
              <a:gd name="connsiteX3" fmla="*/ 0 w 2092692"/>
              <a:gd name="connsiteY3" fmla="*/ 1856743 h 1856743"/>
            </a:gdLst>
            <a:ahLst/>
            <a:cxnLst>
              <a:cxn ang="0">
                <a:pos x="connsiteX0" y="connsiteY0"/>
              </a:cxn>
              <a:cxn ang="0">
                <a:pos x="connsiteX1" y="connsiteY1"/>
              </a:cxn>
              <a:cxn ang="0">
                <a:pos x="connsiteX2" y="connsiteY2"/>
              </a:cxn>
              <a:cxn ang="0">
                <a:pos x="connsiteX3" y="connsiteY3"/>
              </a:cxn>
            </a:cxnLst>
            <a:rect l="l" t="t" r="r" b="b"/>
            <a:pathLst>
              <a:path w="2092692" h="1856743">
                <a:moveTo>
                  <a:pt x="0" y="0"/>
                </a:moveTo>
                <a:lnTo>
                  <a:pt x="2092692" y="0"/>
                </a:lnTo>
                <a:lnTo>
                  <a:pt x="2092692" y="1856743"/>
                </a:lnTo>
                <a:lnTo>
                  <a:pt x="0" y="1856743"/>
                </a:lnTo>
                <a:close/>
              </a:path>
            </a:pathLst>
          </a:custGeom>
        </p:spPr>
      </p:pic>
    </p:spTree>
    <p:extLst>
      <p:ext uri="{BB962C8B-B14F-4D97-AF65-F5344CB8AC3E}">
        <p14:creationId xmlns:p14="http://schemas.microsoft.com/office/powerpoint/2010/main" val="2397960844"/>
      </p:ext>
    </p:extLst>
  </p:cSld>
  <p:clrMapOvr>
    <a:masterClrMapping/>
  </p:clrMapOvr>
  <p:extLst>
    <p:ext uri="{DCECCB84-F9BA-43D5-87BE-67443E8EF086}">
      <p15:sldGuideLst xmlns:p15="http://schemas.microsoft.com/office/powerpoint/2012/main">
        <p15:guide id="1" pos="336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vier Bil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F7BF29B4-5795-4481-BDDC-B88A2C13B4D9}" type="datetime1">
              <a:rPr lang="de-CH" smtClean="0"/>
              <a:t>31.01.2023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‹Nr.›</a:t>
            </a:fld>
            <a:endParaRPr lang="de-CH" dirty="0"/>
          </a:p>
        </p:txBody>
      </p:sp>
      <p:pic>
        <p:nvPicPr>
          <p:cNvPr id="16" name="Grafik 15">
            <a:extLst>
              <a:ext uri="{FF2B5EF4-FFF2-40B4-BE49-F238E27FC236}">
                <a16:creationId xmlns:a16="http://schemas.microsoft.com/office/drawing/2014/main" id="{6C15E939-938A-4BB6-A6BD-1D6CB47ACA9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49826" r="44767"/>
          <a:stretch>
            <a:fillRect/>
          </a:stretch>
        </p:blipFill>
        <p:spPr>
          <a:xfrm>
            <a:off x="8599121" y="0"/>
            <a:ext cx="2092692" cy="1856743"/>
          </a:xfrm>
          <a:custGeom>
            <a:avLst/>
            <a:gdLst>
              <a:gd name="connsiteX0" fmla="*/ 0 w 2092692"/>
              <a:gd name="connsiteY0" fmla="*/ 0 h 1856743"/>
              <a:gd name="connsiteX1" fmla="*/ 2092692 w 2092692"/>
              <a:gd name="connsiteY1" fmla="*/ 0 h 1856743"/>
              <a:gd name="connsiteX2" fmla="*/ 2092692 w 2092692"/>
              <a:gd name="connsiteY2" fmla="*/ 1856743 h 1856743"/>
              <a:gd name="connsiteX3" fmla="*/ 0 w 2092692"/>
              <a:gd name="connsiteY3" fmla="*/ 1856743 h 1856743"/>
            </a:gdLst>
            <a:ahLst/>
            <a:cxnLst>
              <a:cxn ang="0">
                <a:pos x="connsiteX0" y="connsiteY0"/>
              </a:cxn>
              <a:cxn ang="0">
                <a:pos x="connsiteX1" y="connsiteY1"/>
              </a:cxn>
              <a:cxn ang="0">
                <a:pos x="connsiteX2" y="connsiteY2"/>
              </a:cxn>
              <a:cxn ang="0">
                <a:pos x="connsiteX3" y="connsiteY3"/>
              </a:cxn>
            </a:cxnLst>
            <a:rect l="l" t="t" r="r" b="b"/>
            <a:pathLst>
              <a:path w="2092692" h="1856743">
                <a:moveTo>
                  <a:pt x="0" y="0"/>
                </a:moveTo>
                <a:lnTo>
                  <a:pt x="2092692" y="0"/>
                </a:lnTo>
                <a:lnTo>
                  <a:pt x="2092692" y="1856743"/>
                </a:lnTo>
                <a:lnTo>
                  <a:pt x="0" y="1856743"/>
                </a:lnTo>
                <a:close/>
              </a:path>
            </a:pathLst>
          </a:custGeom>
        </p:spPr>
      </p:pic>
      <p:sp>
        <p:nvSpPr>
          <p:cNvPr id="10" name="Textplatzhalter 9">
            <a:extLst>
              <a:ext uri="{FF2B5EF4-FFF2-40B4-BE49-F238E27FC236}">
                <a16:creationId xmlns:a16="http://schemas.microsoft.com/office/drawing/2014/main" id="{3F7FC528-CAC4-422F-BAC8-57F8D9DDAC5E}"/>
              </a:ext>
            </a:extLst>
          </p:cNvPr>
          <p:cNvSpPr>
            <a:spLocks noGrp="1"/>
          </p:cNvSpPr>
          <p:nvPr>
            <p:ph type="body" sz="quarter" idx="13"/>
          </p:nvPr>
        </p:nvSpPr>
        <p:spPr>
          <a:xfrm>
            <a:off x="628650" y="6120097"/>
            <a:ext cx="2266226" cy="612491"/>
          </a:xfrm>
        </p:spPr>
        <p:txBody>
          <a:bodyPr/>
          <a:lstStyle>
            <a:lvl2pPr marL="0" indent="0">
              <a:buFontTx/>
              <a:buNone/>
              <a:defRPr sz="850" baseline="0"/>
            </a:lvl2pPr>
            <a:lvl3pPr marL="177800" indent="0">
              <a:buNone/>
              <a:defRPr/>
            </a:lvl3pPr>
          </a:lstStyle>
          <a:p>
            <a:pPr lvl="0"/>
            <a:r>
              <a:rPr lang="de-DE"/>
              <a:t>Mastertextformat bearbeiten</a:t>
            </a:r>
          </a:p>
          <a:p>
            <a:pPr lvl="1"/>
            <a:r>
              <a:rPr lang="de-DE"/>
              <a:t>Zweite Ebene</a:t>
            </a:r>
          </a:p>
        </p:txBody>
      </p:sp>
      <p:sp>
        <p:nvSpPr>
          <p:cNvPr id="12" name="Bildplatzhalter 4">
            <a:extLst>
              <a:ext uri="{FF2B5EF4-FFF2-40B4-BE49-F238E27FC236}">
                <a16:creationId xmlns:a16="http://schemas.microsoft.com/office/drawing/2014/main" id="{2C2221DF-6B92-4244-BC71-21BDF47DEF98}"/>
              </a:ext>
            </a:extLst>
          </p:cNvPr>
          <p:cNvSpPr>
            <a:spLocks noGrp="1"/>
          </p:cNvSpPr>
          <p:nvPr>
            <p:ph type="pic" sz="quarter" idx="14"/>
          </p:nvPr>
        </p:nvSpPr>
        <p:spPr>
          <a:xfrm rot="-60000">
            <a:off x="628651" y="2771775"/>
            <a:ext cx="2266227" cy="3240310"/>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3" name="Textplatzhalter 9">
            <a:extLst>
              <a:ext uri="{FF2B5EF4-FFF2-40B4-BE49-F238E27FC236}">
                <a16:creationId xmlns:a16="http://schemas.microsoft.com/office/drawing/2014/main" id="{FB8A08E6-8D4C-4190-A67B-49C6570278A7}"/>
              </a:ext>
            </a:extLst>
          </p:cNvPr>
          <p:cNvSpPr>
            <a:spLocks noGrp="1"/>
          </p:cNvSpPr>
          <p:nvPr>
            <p:ph type="body" sz="quarter" idx="15"/>
          </p:nvPr>
        </p:nvSpPr>
        <p:spPr>
          <a:xfrm>
            <a:off x="7796935" y="6120097"/>
            <a:ext cx="2266226" cy="612491"/>
          </a:xfrm>
        </p:spPr>
        <p:txBody>
          <a:bodyPr/>
          <a:lstStyle>
            <a:lvl2pPr marL="0" indent="0">
              <a:buFontTx/>
              <a:buNone/>
              <a:defRPr sz="850" baseline="0"/>
            </a:lvl2pPr>
            <a:lvl3pPr marL="177800" indent="0">
              <a:buNone/>
              <a:defRPr/>
            </a:lvl3pPr>
          </a:lstStyle>
          <a:p>
            <a:pPr lvl="0"/>
            <a:r>
              <a:rPr lang="de-DE"/>
              <a:t>Mastertextformat bearbeiten</a:t>
            </a:r>
          </a:p>
          <a:p>
            <a:pPr lvl="1"/>
            <a:r>
              <a:rPr lang="de-DE"/>
              <a:t>Zweite Ebene</a:t>
            </a:r>
          </a:p>
        </p:txBody>
      </p:sp>
      <p:sp>
        <p:nvSpPr>
          <p:cNvPr id="14" name="Bildplatzhalter 4">
            <a:extLst>
              <a:ext uri="{FF2B5EF4-FFF2-40B4-BE49-F238E27FC236}">
                <a16:creationId xmlns:a16="http://schemas.microsoft.com/office/drawing/2014/main" id="{B4E7A6B2-BAEC-4A92-BDDA-2892A692D118}"/>
              </a:ext>
            </a:extLst>
          </p:cNvPr>
          <p:cNvSpPr>
            <a:spLocks noGrp="1"/>
          </p:cNvSpPr>
          <p:nvPr>
            <p:ph type="pic" sz="quarter" idx="16"/>
          </p:nvPr>
        </p:nvSpPr>
        <p:spPr>
          <a:xfrm rot="-60000">
            <a:off x="7796936" y="2771775"/>
            <a:ext cx="2266227" cy="3240310"/>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5" name="Textplatzhalter 9">
            <a:extLst>
              <a:ext uri="{FF2B5EF4-FFF2-40B4-BE49-F238E27FC236}">
                <a16:creationId xmlns:a16="http://schemas.microsoft.com/office/drawing/2014/main" id="{8C4F0A0A-0ACC-40B1-ACA5-4EB9FFEEDD93}"/>
              </a:ext>
            </a:extLst>
          </p:cNvPr>
          <p:cNvSpPr>
            <a:spLocks noGrp="1"/>
          </p:cNvSpPr>
          <p:nvPr>
            <p:ph type="body" sz="quarter" idx="17"/>
          </p:nvPr>
        </p:nvSpPr>
        <p:spPr>
          <a:xfrm>
            <a:off x="3018078" y="6120097"/>
            <a:ext cx="2266226" cy="612491"/>
          </a:xfrm>
        </p:spPr>
        <p:txBody>
          <a:bodyPr/>
          <a:lstStyle>
            <a:lvl2pPr marL="0" indent="0">
              <a:buFontTx/>
              <a:buNone/>
              <a:defRPr sz="850" baseline="0"/>
            </a:lvl2pPr>
            <a:lvl3pPr marL="177800" indent="0">
              <a:buNone/>
              <a:defRPr/>
            </a:lvl3pPr>
          </a:lstStyle>
          <a:p>
            <a:pPr lvl="0"/>
            <a:r>
              <a:rPr lang="de-DE"/>
              <a:t>Mastertextformat bearbeiten</a:t>
            </a:r>
          </a:p>
          <a:p>
            <a:pPr lvl="1"/>
            <a:r>
              <a:rPr lang="de-DE"/>
              <a:t>Zweite Ebene</a:t>
            </a:r>
          </a:p>
        </p:txBody>
      </p:sp>
      <p:sp>
        <p:nvSpPr>
          <p:cNvPr id="17" name="Bildplatzhalter 4">
            <a:extLst>
              <a:ext uri="{FF2B5EF4-FFF2-40B4-BE49-F238E27FC236}">
                <a16:creationId xmlns:a16="http://schemas.microsoft.com/office/drawing/2014/main" id="{F69B647D-39FA-40B2-B9AB-A64668F186C0}"/>
              </a:ext>
            </a:extLst>
          </p:cNvPr>
          <p:cNvSpPr>
            <a:spLocks noGrp="1"/>
          </p:cNvSpPr>
          <p:nvPr>
            <p:ph type="pic" sz="quarter" idx="18"/>
          </p:nvPr>
        </p:nvSpPr>
        <p:spPr>
          <a:xfrm rot="-60000">
            <a:off x="3018079" y="2771775"/>
            <a:ext cx="2266227" cy="3240310"/>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8" name="Textplatzhalter 9">
            <a:extLst>
              <a:ext uri="{FF2B5EF4-FFF2-40B4-BE49-F238E27FC236}">
                <a16:creationId xmlns:a16="http://schemas.microsoft.com/office/drawing/2014/main" id="{02F2DDEE-8CFA-4492-AED0-CAFFD44627DF}"/>
              </a:ext>
            </a:extLst>
          </p:cNvPr>
          <p:cNvSpPr>
            <a:spLocks noGrp="1"/>
          </p:cNvSpPr>
          <p:nvPr>
            <p:ph type="body" sz="quarter" idx="19"/>
          </p:nvPr>
        </p:nvSpPr>
        <p:spPr>
          <a:xfrm>
            <a:off x="5407506" y="6120097"/>
            <a:ext cx="2266226" cy="612491"/>
          </a:xfrm>
        </p:spPr>
        <p:txBody>
          <a:bodyPr/>
          <a:lstStyle>
            <a:lvl2pPr marL="0" indent="0">
              <a:buFontTx/>
              <a:buNone/>
              <a:defRPr sz="850" baseline="0"/>
            </a:lvl2pPr>
            <a:lvl3pPr marL="177800" indent="0">
              <a:buNone/>
              <a:defRPr/>
            </a:lvl3pPr>
          </a:lstStyle>
          <a:p>
            <a:pPr lvl="0"/>
            <a:r>
              <a:rPr lang="de-DE"/>
              <a:t>Mastertextformat bearbeiten</a:t>
            </a:r>
          </a:p>
          <a:p>
            <a:pPr lvl="1"/>
            <a:r>
              <a:rPr lang="de-DE"/>
              <a:t>Zweite Ebene</a:t>
            </a:r>
          </a:p>
        </p:txBody>
      </p:sp>
      <p:sp>
        <p:nvSpPr>
          <p:cNvPr id="19" name="Bildplatzhalter 4">
            <a:extLst>
              <a:ext uri="{FF2B5EF4-FFF2-40B4-BE49-F238E27FC236}">
                <a16:creationId xmlns:a16="http://schemas.microsoft.com/office/drawing/2014/main" id="{1513B4C2-87F0-4DB1-8B83-FD74050921FD}"/>
              </a:ext>
            </a:extLst>
          </p:cNvPr>
          <p:cNvSpPr>
            <a:spLocks noGrp="1"/>
          </p:cNvSpPr>
          <p:nvPr>
            <p:ph type="pic" sz="quarter" idx="20"/>
          </p:nvPr>
        </p:nvSpPr>
        <p:spPr>
          <a:xfrm rot="-60000">
            <a:off x="5407507" y="2771775"/>
            <a:ext cx="2266227" cy="3240310"/>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Tree>
    <p:extLst>
      <p:ext uri="{BB962C8B-B14F-4D97-AF65-F5344CB8AC3E}">
        <p14:creationId xmlns:p14="http://schemas.microsoft.com/office/powerpoint/2010/main" val="2175074304"/>
      </p:ext>
    </p:extLst>
  </p:cSld>
  <p:clrMapOvr>
    <a:masterClrMapping/>
  </p:clrMapOvr>
  <p:extLst>
    <p:ext uri="{DCECCB84-F9BA-43D5-87BE-67443E8EF086}">
      <p15:sldGuideLst xmlns:p15="http://schemas.microsoft.com/office/powerpoint/2012/main">
        <p15:guide id="1" orient="horz" pos="174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Text und Bilder A">
    <p:spTree>
      <p:nvGrpSpPr>
        <p:cNvPr id="1" name=""/>
        <p:cNvGrpSpPr/>
        <p:nvPr/>
      </p:nvGrpSpPr>
      <p:grpSpPr>
        <a:xfrm>
          <a:off x="0" y="0"/>
          <a:ext cx="0" cy="0"/>
          <a:chOff x="0" y="0"/>
          <a:chExt cx="0" cy="0"/>
        </a:xfrm>
      </p:grpSpPr>
      <p:sp>
        <p:nvSpPr>
          <p:cNvPr id="12" name="Bildplatzhalter 4">
            <a:extLst>
              <a:ext uri="{FF2B5EF4-FFF2-40B4-BE49-F238E27FC236}">
                <a16:creationId xmlns:a16="http://schemas.microsoft.com/office/drawing/2014/main" id="{3A20726B-03AA-4602-9620-3DFE7F2BDFA5}"/>
              </a:ext>
            </a:extLst>
          </p:cNvPr>
          <p:cNvSpPr>
            <a:spLocks noGrp="1"/>
          </p:cNvSpPr>
          <p:nvPr>
            <p:ph type="pic" sz="quarter" idx="13"/>
          </p:nvPr>
        </p:nvSpPr>
        <p:spPr>
          <a:xfrm>
            <a:off x="628652" y="1799035"/>
            <a:ext cx="5005386" cy="3312949"/>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4" name="Bildplatzhalter 4">
            <a:extLst>
              <a:ext uri="{FF2B5EF4-FFF2-40B4-BE49-F238E27FC236}">
                <a16:creationId xmlns:a16="http://schemas.microsoft.com/office/drawing/2014/main" id="{B20BF90B-1021-406E-BF17-C184A9B10683}"/>
              </a:ext>
            </a:extLst>
          </p:cNvPr>
          <p:cNvSpPr>
            <a:spLocks noGrp="1"/>
          </p:cNvSpPr>
          <p:nvPr>
            <p:ph type="pic" sz="quarter" idx="15"/>
          </p:nvPr>
        </p:nvSpPr>
        <p:spPr>
          <a:xfrm>
            <a:off x="5957887" y="1079537"/>
            <a:ext cx="4733926" cy="6480138"/>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2" name="Titel 1"/>
          <p:cNvSpPr>
            <a:spLocks noGrp="1"/>
          </p:cNvSpPr>
          <p:nvPr>
            <p:ph type="title"/>
          </p:nvPr>
        </p:nvSpPr>
        <p:spPr>
          <a:xfrm>
            <a:off x="628652" y="467469"/>
            <a:ext cx="4249736" cy="432048"/>
          </a:xfrm>
        </p:spPr>
        <p:txBody>
          <a:bodyPr/>
          <a:lstStyle>
            <a:lvl1pPr>
              <a:defRPr sz="3000">
                <a:latin typeface="Niveau Grotesk Bold" panose="02000000000000000000" pitchFamily="50" charset="0"/>
              </a:defRPr>
            </a:lvl1pPr>
          </a:lstStyle>
          <a:p>
            <a:r>
              <a:rPr lang="de-DE"/>
              <a:t>Mastertitelformat bearbeiten</a:t>
            </a:r>
            <a:endParaRPr lang="de-CH" dirty="0"/>
          </a:p>
        </p:txBody>
      </p:sp>
      <p:sp>
        <p:nvSpPr>
          <p:cNvPr id="3" name="Inhaltsplatzhalter 2"/>
          <p:cNvSpPr>
            <a:spLocks noGrp="1"/>
          </p:cNvSpPr>
          <p:nvPr>
            <p:ph idx="1" hasCustomPrompt="1"/>
          </p:nvPr>
        </p:nvSpPr>
        <p:spPr>
          <a:xfrm>
            <a:off x="628651" y="899518"/>
            <a:ext cx="4249737" cy="756084"/>
          </a:xfrm>
        </p:spPr>
        <p:txBody>
          <a:bodyPr/>
          <a:lstStyle>
            <a:lvl1pPr>
              <a:defRPr sz="850" baseline="0"/>
            </a:lvl1pPr>
            <a:lvl2pPr>
              <a:defRPr sz="850" baseline="0"/>
            </a:lvl2pPr>
            <a:lvl3pPr>
              <a:defRPr sz="850" baseline="0"/>
            </a:lvl3pPr>
            <a:lvl4pPr>
              <a:defRPr sz="850" baseline="0"/>
            </a:lvl4pPr>
            <a:lvl5pPr>
              <a:defRPr sz="850" baseline="0"/>
            </a:lvl5p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F7BF29B4-5795-4481-BDDC-B88A2C13B4D9}" type="datetime1">
              <a:rPr lang="de-CH" smtClean="0"/>
              <a:t>31.01.2023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a:xfrm>
            <a:off x="1309816" y="7113608"/>
            <a:ext cx="3927347" cy="122217"/>
          </a:xfrm>
        </p:spPr>
        <p:txBody>
          <a:bodyPr/>
          <a:lstStyle/>
          <a:p>
            <a:r>
              <a:rPr lang="de-CH" dirty="0"/>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‹Nr.›</a:t>
            </a:fld>
            <a:endParaRPr lang="de-CH" dirty="0"/>
          </a:p>
        </p:txBody>
      </p:sp>
      <p:sp>
        <p:nvSpPr>
          <p:cNvPr id="8" name="Textplatzhalter 7">
            <a:extLst>
              <a:ext uri="{FF2B5EF4-FFF2-40B4-BE49-F238E27FC236}">
                <a16:creationId xmlns:a16="http://schemas.microsoft.com/office/drawing/2014/main" id="{68143A9C-8E94-4453-A369-F1A75EA5B103}"/>
              </a:ext>
            </a:extLst>
          </p:cNvPr>
          <p:cNvSpPr>
            <a:spLocks noGrp="1"/>
          </p:cNvSpPr>
          <p:nvPr>
            <p:ph type="body" sz="quarter" idx="16" hasCustomPrompt="1"/>
          </p:nvPr>
        </p:nvSpPr>
        <p:spPr>
          <a:xfrm>
            <a:off x="3401690" y="1655763"/>
            <a:ext cx="3853185" cy="4248150"/>
          </a:xfrm>
          <a:blipFill>
            <a:blip r:embed="rId2"/>
            <a:stretch>
              <a:fillRect/>
            </a:stretch>
          </a:blipFill>
        </p:spPr>
        <p:txBody>
          <a:bodyPr lIns="180000" tIns="1980000" rIns="180000"/>
          <a:lstStyle>
            <a:lvl1pPr algn="ctr">
              <a:defRPr sz="1800">
                <a:solidFill>
                  <a:schemeClr val="bg1"/>
                </a:solidFill>
                <a:latin typeface="Aurea UltraRoman" panose="00000400000000000000" pitchFamily="2" charset="0"/>
              </a:defRPr>
            </a:lvl1pPr>
            <a:lvl2pPr marL="0" indent="0" algn="ctr">
              <a:spcBef>
                <a:spcPts val="600"/>
              </a:spcBef>
              <a:buFontTx/>
              <a:buNone/>
              <a:defRPr>
                <a:solidFill>
                  <a:schemeClr val="bg1"/>
                </a:solidFill>
              </a:defRPr>
            </a:lvl2pPr>
          </a:lstStyle>
          <a:p>
            <a:pPr lvl="0"/>
            <a:r>
              <a:rPr lang="de-DE" dirty="0"/>
              <a:t>Statement hinzufügen</a:t>
            </a:r>
          </a:p>
          <a:p>
            <a:pPr lvl="1"/>
            <a:r>
              <a:rPr lang="de-DE" dirty="0"/>
              <a:t>Vorname Name, Funktion</a:t>
            </a:r>
          </a:p>
        </p:txBody>
      </p:sp>
    </p:spTree>
    <p:extLst>
      <p:ext uri="{BB962C8B-B14F-4D97-AF65-F5344CB8AC3E}">
        <p14:creationId xmlns:p14="http://schemas.microsoft.com/office/powerpoint/2010/main" val="1774427454"/>
      </p:ext>
    </p:extLst>
  </p:cSld>
  <p:clrMapOvr>
    <a:masterClrMapping/>
  </p:clrMapOvr>
  <p:extLst>
    <p:ext uri="{DCECCB84-F9BA-43D5-87BE-67443E8EF086}">
      <p15:sldGuideLst xmlns:p15="http://schemas.microsoft.com/office/powerpoint/2012/main">
        <p15:guide id="1" pos="3073" userDrawn="1">
          <p15:clr>
            <a:srgbClr val="FBAE40"/>
          </p15:clr>
        </p15:guide>
        <p15:guide id="2" pos="3299" userDrawn="1">
          <p15:clr>
            <a:srgbClr val="FBAE40"/>
          </p15:clr>
        </p15:guide>
        <p15:guide id="3" pos="3549" userDrawn="1">
          <p15:clr>
            <a:srgbClr val="FBAE40"/>
          </p15:clr>
        </p15:guide>
        <p15:guide id="4" pos="3776" userDrawn="1">
          <p15:clr>
            <a:srgbClr val="FBAE40"/>
          </p15:clr>
        </p15:guide>
        <p15:guide id="5" pos="238" userDrawn="1">
          <p15:clr>
            <a:srgbClr val="FBAE40"/>
          </p15:clr>
        </p15:guide>
        <p15:guide id="6" pos="759" userDrawn="1">
          <p15:clr>
            <a:srgbClr val="FBAE40"/>
          </p15:clr>
        </p15:guide>
        <p15:guide id="7" orient="horz" pos="204" userDrawn="1">
          <p15:clr>
            <a:srgbClr val="FBAE40"/>
          </p15:clr>
        </p15:guide>
        <p15:guide id="8" orient="horz" pos="455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Text und Bilder B">
    <p:spTree>
      <p:nvGrpSpPr>
        <p:cNvPr id="1" name=""/>
        <p:cNvGrpSpPr/>
        <p:nvPr/>
      </p:nvGrpSpPr>
      <p:grpSpPr>
        <a:xfrm>
          <a:off x="0" y="0"/>
          <a:ext cx="0" cy="0"/>
          <a:chOff x="0" y="0"/>
          <a:chExt cx="0" cy="0"/>
        </a:xfrm>
      </p:grpSpPr>
      <p:sp>
        <p:nvSpPr>
          <p:cNvPr id="2" name="Titel 1"/>
          <p:cNvSpPr>
            <a:spLocks noGrp="1"/>
          </p:cNvSpPr>
          <p:nvPr>
            <p:ph type="title"/>
          </p:nvPr>
        </p:nvSpPr>
        <p:spPr>
          <a:xfrm>
            <a:off x="628652" y="467469"/>
            <a:ext cx="4249736" cy="468052"/>
          </a:xfrm>
        </p:spPr>
        <p:txBody>
          <a:bodyPr/>
          <a:lstStyle>
            <a:lvl1pPr>
              <a:defRPr sz="3000">
                <a:latin typeface="Niveau Grotesk Bold" panose="02000000000000000000" pitchFamily="50" charset="0"/>
              </a:defRPr>
            </a:lvl1pPr>
          </a:lstStyle>
          <a:p>
            <a:r>
              <a:rPr lang="de-DE"/>
              <a:t>Mastertitelformat bearbeiten</a:t>
            </a:r>
            <a:endParaRPr lang="de-CH" dirty="0"/>
          </a:p>
        </p:txBody>
      </p:sp>
      <p:sp>
        <p:nvSpPr>
          <p:cNvPr id="3" name="Inhaltsplatzhalter 2"/>
          <p:cNvSpPr>
            <a:spLocks noGrp="1"/>
          </p:cNvSpPr>
          <p:nvPr>
            <p:ph idx="1" hasCustomPrompt="1"/>
          </p:nvPr>
        </p:nvSpPr>
        <p:spPr>
          <a:xfrm>
            <a:off x="628651" y="1043534"/>
            <a:ext cx="4249736" cy="900100"/>
          </a:xfrm>
        </p:spPr>
        <p:txBody>
          <a:bodyPr/>
          <a:lstStyle>
            <a:lvl1pPr>
              <a:defRPr sz="850" baseline="0"/>
            </a:lvl1pPr>
            <a:lvl2pPr>
              <a:defRPr sz="850" baseline="0"/>
            </a:lvl2pPr>
            <a:lvl3pPr>
              <a:defRPr sz="850" baseline="0"/>
            </a:lvl3pPr>
            <a:lvl4pPr>
              <a:defRPr sz="850" baseline="0"/>
            </a:lvl4pPr>
            <a:lvl5pPr>
              <a:defRPr sz="850" baseline="0"/>
            </a:lvl5p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12" name="Bildplatzhalter 4">
            <a:extLst>
              <a:ext uri="{FF2B5EF4-FFF2-40B4-BE49-F238E27FC236}">
                <a16:creationId xmlns:a16="http://schemas.microsoft.com/office/drawing/2014/main" id="{3A20726B-03AA-4602-9620-3DFE7F2BDFA5}"/>
              </a:ext>
            </a:extLst>
          </p:cNvPr>
          <p:cNvSpPr>
            <a:spLocks noGrp="1"/>
          </p:cNvSpPr>
          <p:nvPr>
            <p:ph type="pic" sz="quarter" idx="13"/>
          </p:nvPr>
        </p:nvSpPr>
        <p:spPr>
          <a:xfrm>
            <a:off x="628652" y="2231664"/>
            <a:ext cx="4249736" cy="2268253"/>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3" name="Bildplatzhalter 4">
            <a:extLst>
              <a:ext uri="{FF2B5EF4-FFF2-40B4-BE49-F238E27FC236}">
                <a16:creationId xmlns:a16="http://schemas.microsoft.com/office/drawing/2014/main" id="{E6B82EFA-8C0C-41FD-A22C-3967095CFF41}"/>
              </a:ext>
            </a:extLst>
          </p:cNvPr>
          <p:cNvSpPr>
            <a:spLocks noGrp="1"/>
          </p:cNvSpPr>
          <p:nvPr>
            <p:ph type="pic" sz="quarter" idx="14"/>
          </p:nvPr>
        </p:nvSpPr>
        <p:spPr>
          <a:xfrm>
            <a:off x="628652" y="4845355"/>
            <a:ext cx="4249736" cy="2714320"/>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4" name="Bildplatzhalter 4">
            <a:extLst>
              <a:ext uri="{FF2B5EF4-FFF2-40B4-BE49-F238E27FC236}">
                <a16:creationId xmlns:a16="http://schemas.microsoft.com/office/drawing/2014/main" id="{B20BF90B-1021-406E-BF17-C184A9B10683}"/>
              </a:ext>
            </a:extLst>
          </p:cNvPr>
          <p:cNvSpPr>
            <a:spLocks noGrp="1"/>
          </p:cNvSpPr>
          <p:nvPr>
            <p:ph type="pic" sz="quarter" idx="15"/>
          </p:nvPr>
        </p:nvSpPr>
        <p:spPr>
          <a:xfrm>
            <a:off x="5237163" y="320562"/>
            <a:ext cx="4826000" cy="3279255"/>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7" name="Bildplatzhalter 4">
            <a:extLst>
              <a:ext uri="{FF2B5EF4-FFF2-40B4-BE49-F238E27FC236}">
                <a16:creationId xmlns:a16="http://schemas.microsoft.com/office/drawing/2014/main" id="{452155A9-9644-41FB-B65A-5FBECF7F97DF}"/>
              </a:ext>
            </a:extLst>
          </p:cNvPr>
          <p:cNvSpPr>
            <a:spLocks noGrp="1"/>
          </p:cNvSpPr>
          <p:nvPr>
            <p:ph type="pic" sz="quarter" idx="16"/>
          </p:nvPr>
        </p:nvSpPr>
        <p:spPr>
          <a:xfrm>
            <a:off x="5237163" y="3956570"/>
            <a:ext cx="4826000" cy="3279255"/>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8" name="Datumsplatzhalter 3">
            <a:extLst>
              <a:ext uri="{FF2B5EF4-FFF2-40B4-BE49-F238E27FC236}">
                <a16:creationId xmlns:a16="http://schemas.microsoft.com/office/drawing/2014/main" id="{1EE2F272-B89D-4128-BB63-D4801DA273AC}"/>
              </a:ext>
            </a:extLst>
          </p:cNvPr>
          <p:cNvSpPr>
            <a:spLocks noGrp="1"/>
          </p:cNvSpPr>
          <p:nvPr>
            <p:ph type="dt" sz="half" idx="10"/>
          </p:nvPr>
        </p:nvSpPr>
        <p:spPr>
          <a:xfrm rot="-5400000">
            <a:off x="10602506" y="143362"/>
            <a:ext cx="360000" cy="72000"/>
          </a:xfrm>
        </p:spPr>
        <p:txBody>
          <a:bodyPr/>
          <a:lstStyle>
            <a:lvl1pPr>
              <a:defRPr sz="200">
                <a:solidFill>
                  <a:schemeClr val="bg1"/>
                </a:solidFill>
              </a:defRPr>
            </a:lvl1pPr>
          </a:lstStyle>
          <a:p>
            <a:fld id="{01DFB705-1ECA-47DD-919B-05F94F086FC0}" type="datetime1">
              <a:rPr lang="de-CH" smtClean="0"/>
              <a:t>31.01.2023</a:t>
            </a:fld>
            <a:endParaRPr lang="de-CH" dirty="0"/>
          </a:p>
        </p:txBody>
      </p:sp>
      <p:sp>
        <p:nvSpPr>
          <p:cNvPr id="19" name="Fußzeilenplatzhalter 5">
            <a:extLst>
              <a:ext uri="{FF2B5EF4-FFF2-40B4-BE49-F238E27FC236}">
                <a16:creationId xmlns:a16="http://schemas.microsoft.com/office/drawing/2014/main" id="{51A935BF-A8CB-4044-A6A9-9F4DBA1CA9DE}"/>
              </a:ext>
            </a:extLst>
          </p:cNvPr>
          <p:cNvSpPr>
            <a:spLocks noGrp="1"/>
          </p:cNvSpPr>
          <p:nvPr>
            <p:ph type="ftr" sz="quarter" idx="11"/>
          </p:nvPr>
        </p:nvSpPr>
        <p:spPr>
          <a:xfrm rot="-5400000">
            <a:off x="10602506" y="143362"/>
            <a:ext cx="360000" cy="72000"/>
          </a:xfrm>
        </p:spPr>
        <p:txBody>
          <a:bodyPr/>
          <a:lstStyle>
            <a:lvl1pPr>
              <a:defRPr sz="200">
                <a:solidFill>
                  <a:schemeClr val="bg1"/>
                </a:solidFill>
              </a:defRPr>
            </a:lvl1pPr>
          </a:lstStyle>
          <a:p>
            <a:r>
              <a:rPr lang="de-CH"/>
              <a:t>Fusszeile (Ändern über «Einfügen &gt; Kopf- und Fusszeile»)</a:t>
            </a:r>
            <a:endParaRPr lang="de-CH" dirty="0"/>
          </a:p>
        </p:txBody>
      </p:sp>
      <p:sp>
        <p:nvSpPr>
          <p:cNvPr id="20" name="Foliennummernplatzhalter 7">
            <a:extLst>
              <a:ext uri="{FF2B5EF4-FFF2-40B4-BE49-F238E27FC236}">
                <a16:creationId xmlns:a16="http://schemas.microsoft.com/office/drawing/2014/main" id="{70136B64-97A2-4571-91BD-ACDD2E1677C8}"/>
              </a:ext>
            </a:extLst>
          </p:cNvPr>
          <p:cNvSpPr>
            <a:spLocks noGrp="1"/>
          </p:cNvSpPr>
          <p:nvPr>
            <p:ph type="sldNum" sz="quarter" idx="12"/>
          </p:nvPr>
        </p:nvSpPr>
        <p:spPr>
          <a:xfrm rot="-5400000">
            <a:off x="10602506" y="143362"/>
            <a:ext cx="360000" cy="72000"/>
          </a:xfrm>
        </p:spPr>
        <p:txBody>
          <a:bodyPr/>
          <a:lstStyle>
            <a:lvl1pPr>
              <a:defRPr sz="200">
                <a:solidFill>
                  <a:schemeClr val="bg1"/>
                </a:solidFill>
              </a:defRPr>
            </a:lvl1p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1426719225"/>
      </p:ext>
    </p:extLst>
  </p:cSld>
  <p:clrMapOvr>
    <a:masterClrMapping/>
  </p:clrMapOvr>
  <p:extLst>
    <p:ext uri="{DCECCB84-F9BA-43D5-87BE-67443E8EF086}">
      <p15:sldGuideLst xmlns:p15="http://schemas.microsoft.com/office/powerpoint/2012/main">
        <p15:guide id="1" pos="3073" userDrawn="1">
          <p15:clr>
            <a:srgbClr val="FBAE40"/>
          </p15:clr>
        </p15:guide>
        <p15:guide id="2" pos="3299" userDrawn="1">
          <p15:clr>
            <a:srgbClr val="FBAE40"/>
          </p15:clr>
        </p15:guide>
        <p15:guide id="3" pos="3549" userDrawn="1">
          <p15:clr>
            <a:srgbClr val="FBAE40"/>
          </p15:clr>
        </p15:guide>
        <p15:guide id="4" pos="3776" userDrawn="1">
          <p15:clr>
            <a:srgbClr val="FBAE40"/>
          </p15:clr>
        </p15:guide>
        <p15:guide id="5" pos="238" userDrawn="1">
          <p15:clr>
            <a:srgbClr val="FBAE40"/>
          </p15:clr>
        </p15:guide>
        <p15:guide id="6" pos="759" userDrawn="1">
          <p15:clr>
            <a:srgbClr val="FBAE40"/>
          </p15:clr>
        </p15:guide>
        <p15:guide id="7" orient="horz" pos="204" userDrawn="1">
          <p15:clr>
            <a:srgbClr val="FBAE40"/>
          </p15:clr>
        </p15:guide>
        <p15:guide id="8" orient="horz" pos="455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336477" y="3167769"/>
            <a:ext cx="8018860" cy="1512168"/>
          </a:xfrm>
        </p:spPr>
        <p:txBody>
          <a:bodyPr anchor="ctr"/>
          <a:lstStyle>
            <a:lvl1pPr algn="ctr">
              <a:defRPr sz="4800">
                <a:solidFill>
                  <a:schemeClr val="bg1"/>
                </a:solidFill>
                <a:latin typeface="Aurea UltraRoman" panose="00000400000000000000" pitchFamily="2" charset="0"/>
              </a:defRPr>
            </a:lvl1pPr>
          </a:lstStyle>
          <a:p>
            <a:r>
              <a:rPr lang="de-CH" dirty="0"/>
              <a:t>Titel/Kapiteltitel</a:t>
            </a:r>
          </a:p>
        </p:txBody>
      </p:sp>
      <p:sp>
        <p:nvSpPr>
          <p:cNvPr id="3" name="Untertitel 2"/>
          <p:cNvSpPr>
            <a:spLocks noGrp="1"/>
          </p:cNvSpPr>
          <p:nvPr>
            <p:ph type="subTitle" idx="1" hasCustomPrompt="1"/>
          </p:nvPr>
        </p:nvSpPr>
        <p:spPr>
          <a:xfrm>
            <a:off x="1336477" y="5147989"/>
            <a:ext cx="8018860" cy="972108"/>
          </a:xfrm>
        </p:spPr>
        <p:txBody>
          <a:bodyPr anchor="b"/>
          <a:lstStyle>
            <a:lvl1pPr marL="0" indent="0" algn="ctr">
              <a:buNone/>
              <a:defRPr sz="2105">
                <a:solidFill>
                  <a:schemeClr val="bg1"/>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de-CH" noProof="0" dirty="0"/>
              <a:t>Optionaler Text</a:t>
            </a:r>
            <a:endParaRPr lang="de-CH" dirty="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fld id="{4F979BE5-E63B-440A-89DC-76F41D7EBD68}" type="datetime1">
              <a:rPr lang="de-CH" smtClean="0"/>
              <a:t>31.01.2023</a:t>
            </a:fld>
            <a:endParaRPr lang="de-CH"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dirty="0"/>
          </a:p>
        </p:txBody>
      </p:sp>
      <p:pic>
        <p:nvPicPr>
          <p:cNvPr id="11" name="Grafik 10">
            <a:extLst>
              <a:ext uri="{FF2B5EF4-FFF2-40B4-BE49-F238E27FC236}">
                <a16:creationId xmlns:a16="http://schemas.microsoft.com/office/drawing/2014/main" id="{33636E88-9B44-4019-AB7F-2D9F8495F1E2}"/>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2258" r="30473"/>
          <a:stretch>
            <a:fillRect/>
          </a:stretch>
        </p:blipFill>
        <p:spPr>
          <a:xfrm rot="10345981" flipV="1">
            <a:off x="-207952" y="-165523"/>
            <a:ext cx="3103203" cy="2953107"/>
          </a:xfrm>
          <a:custGeom>
            <a:avLst/>
            <a:gdLst>
              <a:gd name="connsiteX0" fmla="*/ 2710906 w 3103203"/>
              <a:gd name="connsiteY0" fmla="*/ 0 h 2953107"/>
              <a:gd name="connsiteX1" fmla="*/ 0 w 3103203"/>
              <a:gd name="connsiteY1" fmla="*/ 360123 h 2953107"/>
              <a:gd name="connsiteX2" fmla="*/ 0 w 3103203"/>
              <a:gd name="connsiteY2" fmla="*/ 2953107 h 2953107"/>
              <a:gd name="connsiteX3" fmla="*/ 3103203 w 3103203"/>
              <a:gd name="connsiteY3" fmla="*/ 2953107 h 2953107"/>
            </a:gdLst>
            <a:ahLst/>
            <a:cxnLst>
              <a:cxn ang="0">
                <a:pos x="connsiteX0" y="connsiteY0"/>
              </a:cxn>
              <a:cxn ang="0">
                <a:pos x="connsiteX1" y="connsiteY1"/>
              </a:cxn>
              <a:cxn ang="0">
                <a:pos x="connsiteX2" y="connsiteY2"/>
              </a:cxn>
              <a:cxn ang="0">
                <a:pos x="connsiteX3" y="connsiteY3"/>
              </a:cxn>
            </a:cxnLst>
            <a:rect l="l" t="t" r="r" b="b"/>
            <a:pathLst>
              <a:path w="3103203" h="2953107">
                <a:moveTo>
                  <a:pt x="2710906" y="0"/>
                </a:moveTo>
                <a:lnTo>
                  <a:pt x="0" y="360123"/>
                </a:lnTo>
                <a:lnTo>
                  <a:pt x="0" y="2953107"/>
                </a:lnTo>
                <a:lnTo>
                  <a:pt x="3103203" y="2953107"/>
                </a:lnTo>
                <a:close/>
              </a:path>
            </a:pathLst>
          </a:custGeom>
        </p:spPr>
      </p:pic>
    </p:spTree>
    <p:extLst>
      <p:ext uri="{BB962C8B-B14F-4D97-AF65-F5344CB8AC3E}">
        <p14:creationId xmlns:p14="http://schemas.microsoft.com/office/powerpoint/2010/main" val="3891886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Text und Bilder C">
    <p:spTree>
      <p:nvGrpSpPr>
        <p:cNvPr id="1" name=""/>
        <p:cNvGrpSpPr/>
        <p:nvPr/>
      </p:nvGrpSpPr>
      <p:grpSpPr>
        <a:xfrm>
          <a:off x="0" y="0"/>
          <a:ext cx="0" cy="0"/>
          <a:chOff x="0" y="0"/>
          <a:chExt cx="0" cy="0"/>
        </a:xfrm>
      </p:grpSpPr>
      <p:sp>
        <p:nvSpPr>
          <p:cNvPr id="2" name="Titel 1"/>
          <p:cNvSpPr>
            <a:spLocks noGrp="1"/>
          </p:cNvSpPr>
          <p:nvPr>
            <p:ph type="title"/>
          </p:nvPr>
        </p:nvSpPr>
        <p:spPr>
          <a:xfrm>
            <a:off x="628652" y="467469"/>
            <a:ext cx="4249736" cy="468052"/>
          </a:xfrm>
        </p:spPr>
        <p:txBody>
          <a:bodyPr/>
          <a:lstStyle>
            <a:lvl1pPr>
              <a:defRPr sz="3000">
                <a:latin typeface="Niveau Grotesk Bold" panose="02000000000000000000" pitchFamily="50" charset="0"/>
              </a:defRPr>
            </a:lvl1pPr>
          </a:lstStyle>
          <a:p>
            <a:r>
              <a:rPr lang="de-DE"/>
              <a:t>Mastertitelformat bearbeiten</a:t>
            </a:r>
            <a:endParaRPr lang="de-CH" dirty="0"/>
          </a:p>
        </p:txBody>
      </p:sp>
      <p:sp>
        <p:nvSpPr>
          <p:cNvPr id="3" name="Inhaltsplatzhalter 2"/>
          <p:cNvSpPr>
            <a:spLocks noGrp="1"/>
          </p:cNvSpPr>
          <p:nvPr>
            <p:ph idx="1" hasCustomPrompt="1"/>
          </p:nvPr>
        </p:nvSpPr>
        <p:spPr>
          <a:xfrm>
            <a:off x="628651" y="1043534"/>
            <a:ext cx="4249736" cy="122613"/>
          </a:xfrm>
        </p:spPr>
        <p:txBody>
          <a:bodyPr/>
          <a:lstStyle>
            <a:lvl1pPr>
              <a:defRPr sz="850" baseline="0"/>
            </a:lvl1pPr>
            <a:lvl2pPr>
              <a:defRPr sz="850" baseline="0"/>
            </a:lvl2pPr>
            <a:lvl3pPr>
              <a:defRPr sz="850" baseline="0"/>
            </a:lvl3pPr>
            <a:lvl4pPr>
              <a:defRPr sz="850" baseline="0"/>
            </a:lvl4pPr>
            <a:lvl5pPr>
              <a:defRPr sz="850" baseline="0"/>
            </a:lvl5pPr>
          </a:lstStyle>
          <a:p>
            <a:pPr lvl="0"/>
            <a:r>
              <a:rPr lang="de-DE" dirty="0"/>
              <a:t>Textmasterformat bearbeiten</a:t>
            </a:r>
          </a:p>
        </p:txBody>
      </p:sp>
      <p:sp>
        <p:nvSpPr>
          <p:cNvPr id="12" name="Bildplatzhalter 4">
            <a:extLst>
              <a:ext uri="{FF2B5EF4-FFF2-40B4-BE49-F238E27FC236}">
                <a16:creationId xmlns:a16="http://schemas.microsoft.com/office/drawing/2014/main" id="{3A20726B-03AA-4602-9620-3DFE7F2BDFA5}"/>
              </a:ext>
            </a:extLst>
          </p:cNvPr>
          <p:cNvSpPr>
            <a:spLocks noGrp="1"/>
          </p:cNvSpPr>
          <p:nvPr>
            <p:ph type="pic" sz="quarter" idx="13"/>
          </p:nvPr>
        </p:nvSpPr>
        <p:spPr>
          <a:xfrm>
            <a:off x="377156" y="1220662"/>
            <a:ext cx="4501232" cy="3279255"/>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3" name="Bildplatzhalter 4">
            <a:extLst>
              <a:ext uri="{FF2B5EF4-FFF2-40B4-BE49-F238E27FC236}">
                <a16:creationId xmlns:a16="http://schemas.microsoft.com/office/drawing/2014/main" id="{E6B82EFA-8C0C-41FD-A22C-3967095CFF41}"/>
              </a:ext>
            </a:extLst>
          </p:cNvPr>
          <p:cNvSpPr>
            <a:spLocks noGrp="1"/>
          </p:cNvSpPr>
          <p:nvPr>
            <p:ph type="pic" sz="quarter" idx="14"/>
          </p:nvPr>
        </p:nvSpPr>
        <p:spPr>
          <a:xfrm>
            <a:off x="1204912" y="4845355"/>
            <a:ext cx="4429125" cy="2714320"/>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4" name="Bildplatzhalter 4">
            <a:extLst>
              <a:ext uri="{FF2B5EF4-FFF2-40B4-BE49-F238E27FC236}">
                <a16:creationId xmlns:a16="http://schemas.microsoft.com/office/drawing/2014/main" id="{B20BF90B-1021-406E-BF17-C184A9B10683}"/>
              </a:ext>
            </a:extLst>
          </p:cNvPr>
          <p:cNvSpPr>
            <a:spLocks noGrp="1"/>
          </p:cNvSpPr>
          <p:nvPr>
            <p:ph type="pic" sz="quarter" idx="15"/>
          </p:nvPr>
        </p:nvSpPr>
        <p:spPr>
          <a:xfrm>
            <a:off x="5237163" y="320562"/>
            <a:ext cx="4826000" cy="3279255"/>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7" name="Bildplatzhalter 4">
            <a:extLst>
              <a:ext uri="{FF2B5EF4-FFF2-40B4-BE49-F238E27FC236}">
                <a16:creationId xmlns:a16="http://schemas.microsoft.com/office/drawing/2014/main" id="{452155A9-9644-41FB-B65A-5FBECF7F97DF}"/>
              </a:ext>
            </a:extLst>
          </p:cNvPr>
          <p:cNvSpPr>
            <a:spLocks noGrp="1"/>
          </p:cNvSpPr>
          <p:nvPr>
            <p:ph type="pic" sz="quarter" idx="16"/>
          </p:nvPr>
        </p:nvSpPr>
        <p:spPr>
          <a:xfrm>
            <a:off x="5994399" y="3956570"/>
            <a:ext cx="4697413" cy="3279255"/>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6" name="Textplatzhalter 7">
            <a:extLst>
              <a:ext uri="{FF2B5EF4-FFF2-40B4-BE49-F238E27FC236}">
                <a16:creationId xmlns:a16="http://schemas.microsoft.com/office/drawing/2014/main" id="{4CDD556C-101D-4443-9AFB-E4F162313A8E}"/>
              </a:ext>
            </a:extLst>
          </p:cNvPr>
          <p:cNvSpPr>
            <a:spLocks noGrp="1"/>
          </p:cNvSpPr>
          <p:nvPr>
            <p:ph type="body" sz="quarter" idx="17" hasCustomPrompt="1"/>
          </p:nvPr>
        </p:nvSpPr>
        <p:spPr>
          <a:xfrm>
            <a:off x="3401690" y="1655763"/>
            <a:ext cx="3853185" cy="4248150"/>
          </a:xfrm>
          <a:blipFill>
            <a:blip r:embed="rId2"/>
            <a:stretch>
              <a:fillRect/>
            </a:stretch>
          </a:blipFill>
        </p:spPr>
        <p:txBody>
          <a:bodyPr lIns="180000" tIns="1980000" rIns="180000"/>
          <a:lstStyle>
            <a:lvl1pPr algn="ctr">
              <a:defRPr sz="1800">
                <a:solidFill>
                  <a:schemeClr val="bg1"/>
                </a:solidFill>
                <a:latin typeface="Aurea UltraRoman" panose="00000400000000000000" pitchFamily="2" charset="0"/>
              </a:defRPr>
            </a:lvl1pPr>
            <a:lvl2pPr marL="0" indent="0" algn="ctr">
              <a:spcBef>
                <a:spcPts val="600"/>
              </a:spcBef>
              <a:buFontTx/>
              <a:buNone/>
              <a:defRPr>
                <a:solidFill>
                  <a:schemeClr val="bg1"/>
                </a:solidFill>
              </a:defRPr>
            </a:lvl2pPr>
          </a:lstStyle>
          <a:p>
            <a:pPr lvl="0"/>
            <a:r>
              <a:rPr lang="de-DE" dirty="0"/>
              <a:t>Statement hinzufügen</a:t>
            </a:r>
          </a:p>
          <a:p>
            <a:pPr lvl="1"/>
            <a:r>
              <a:rPr lang="de-DE" dirty="0"/>
              <a:t>Vorname Name</a:t>
            </a:r>
          </a:p>
        </p:txBody>
      </p:sp>
      <p:sp>
        <p:nvSpPr>
          <p:cNvPr id="18" name="Datumsplatzhalter 3">
            <a:extLst>
              <a:ext uri="{FF2B5EF4-FFF2-40B4-BE49-F238E27FC236}">
                <a16:creationId xmlns:a16="http://schemas.microsoft.com/office/drawing/2014/main" id="{9B1DDEF4-1814-413F-B2F9-E4894368E981}"/>
              </a:ext>
            </a:extLst>
          </p:cNvPr>
          <p:cNvSpPr>
            <a:spLocks noGrp="1"/>
          </p:cNvSpPr>
          <p:nvPr>
            <p:ph type="dt" sz="half" idx="10"/>
          </p:nvPr>
        </p:nvSpPr>
        <p:spPr>
          <a:xfrm rot="-5400000">
            <a:off x="10602506" y="143362"/>
            <a:ext cx="360000" cy="72000"/>
          </a:xfrm>
        </p:spPr>
        <p:txBody>
          <a:bodyPr/>
          <a:lstStyle>
            <a:lvl1pPr>
              <a:defRPr sz="200">
                <a:solidFill>
                  <a:schemeClr val="bg1"/>
                </a:solidFill>
              </a:defRPr>
            </a:lvl1pPr>
          </a:lstStyle>
          <a:p>
            <a:fld id="{01DFB705-1ECA-47DD-919B-05F94F086FC0}" type="datetime1">
              <a:rPr lang="de-CH" smtClean="0"/>
              <a:t>31.01.2023</a:t>
            </a:fld>
            <a:endParaRPr lang="de-CH" dirty="0"/>
          </a:p>
        </p:txBody>
      </p:sp>
      <p:sp>
        <p:nvSpPr>
          <p:cNvPr id="19" name="Fußzeilenplatzhalter 5">
            <a:extLst>
              <a:ext uri="{FF2B5EF4-FFF2-40B4-BE49-F238E27FC236}">
                <a16:creationId xmlns:a16="http://schemas.microsoft.com/office/drawing/2014/main" id="{BB39B0F9-C00D-4A21-852F-1158582AD20F}"/>
              </a:ext>
            </a:extLst>
          </p:cNvPr>
          <p:cNvSpPr>
            <a:spLocks noGrp="1"/>
          </p:cNvSpPr>
          <p:nvPr>
            <p:ph type="ftr" sz="quarter" idx="11"/>
          </p:nvPr>
        </p:nvSpPr>
        <p:spPr>
          <a:xfrm rot="-5400000">
            <a:off x="10602506" y="143362"/>
            <a:ext cx="360000" cy="72000"/>
          </a:xfrm>
        </p:spPr>
        <p:txBody>
          <a:bodyPr/>
          <a:lstStyle>
            <a:lvl1pPr>
              <a:defRPr sz="200">
                <a:solidFill>
                  <a:schemeClr val="bg1"/>
                </a:solidFill>
              </a:defRPr>
            </a:lvl1pPr>
          </a:lstStyle>
          <a:p>
            <a:r>
              <a:rPr lang="de-CH"/>
              <a:t>Fusszeile (Ändern über «Einfügen &gt; Kopf- und Fusszeile»)</a:t>
            </a:r>
            <a:endParaRPr lang="de-CH" dirty="0"/>
          </a:p>
        </p:txBody>
      </p:sp>
      <p:sp>
        <p:nvSpPr>
          <p:cNvPr id="20" name="Foliennummernplatzhalter 7">
            <a:extLst>
              <a:ext uri="{FF2B5EF4-FFF2-40B4-BE49-F238E27FC236}">
                <a16:creationId xmlns:a16="http://schemas.microsoft.com/office/drawing/2014/main" id="{AE10F42F-546A-4A72-A62F-9635D2947F63}"/>
              </a:ext>
            </a:extLst>
          </p:cNvPr>
          <p:cNvSpPr>
            <a:spLocks noGrp="1"/>
          </p:cNvSpPr>
          <p:nvPr>
            <p:ph type="sldNum" sz="quarter" idx="12"/>
          </p:nvPr>
        </p:nvSpPr>
        <p:spPr>
          <a:xfrm rot="-5400000">
            <a:off x="10602506" y="143362"/>
            <a:ext cx="360000" cy="72000"/>
          </a:xfrm>
        </p:spPr>
        <p:txBody>
          <a:bodyPr/>
          <a:lstStyle>
            <a:lvl1pPr>
              <a:defRPr sz="200">
                <a:solidFill>
                  <a:schemeClr val="bg1"/>
                </a:solidFill>
              </a:defRPr>
            </a:lvl1p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2851395010"/>
      </p:ext>
    </p:extLst>
  </p:cSld>
  <p:clrMapOvr>
    <a:masterClrMapping/>
  </p:clrMapOvr>
  <p:extLst>
    <p:ext uri="{DCECCB84-F9BA-43D5-87BE-67443E8EF086}">
      <p15:sldGuideLst xmlns:p15="http://schemas.microsoft.com/office/powerpoint/2012/main">
        <p15:guide id="1" pos="3073" userDrawn="1">
          <p15:clr>
            <a:srgbClr val="FBAE40"/>
          </p15:clr>
        </p15:guide>
        <p15:guide id="2" pos="3299" userDrawn="1">
          <p15:clr>
            <a:srgbClr val="FBAE40"/>
          </p15:clr>
        </p15:guide>
        <p15:guide id="3" pos="3549" userDrawn="1">
          <p15:clr>
            <a:srgbClr val="FBAE40"/>
          </p15:clr>
        </p15:guide>
        <p15:guide id="4" pos="3776" userDrawn="1">
          <p15:clr>
            <a:srgbClr val="FBAE40"/>
          </p15:clr>
        </p15:guide>
        <p15:guide id="5" pos="238" userDrawn="1">
          <p15:clr>
            <a:srgbClr val="FBAE40"/>
          </p15:clr>
        </p15:guide>
        <p15:guide id="6" pos="759" userDrawn="1">
          <p15:clr>
            <a:srgbClr val="FBAE40"/>
          </p15:clr>
        </p15:guide>
        <p15:guide id="7" orient="horz" pos="204" userDrawn="1">
          <p15:clr>
            <a:srgbClr val="FBAE40"/>
          </p15:clr>
        </p15:guide>
        <p15:guide id="8" orient="horz" pos="455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Text und Bilder D">
    <p:spTree>
      <p:nvGrpSpPr>
        <p:cNvPr id="1" name=""/>
        <p:cNvGrpSpPr/>
        <p:nvPr/>
      </p:nvGrpSpPr>
      <p:grpSpPr>
        <a:xfrm>
          <a:off x="0" y="0"/>
          <a:ext cx="0" cy="0"/>
          <a:chOff x="0" y="0"/>
          <a:chExt cx="0" cy="0"/>
        </a:xfrm>
      </p:grpSpPr>
      <p:sp>
        <p:nvSpPr>
          <p:cNvPr id="2" name="Titel 1"/>
          <p:cNvSpPr>
            <a:spLocks noGrp="1"/>
          </p:cNvSpPr>
          <p:nvPr>
            <p:ph type="title"/>
          </p:nvPr>
        </p:nvSpPr>
        <p:spPr>
          <a:xfrm>
            <a:off x="628652" y="467469"/>
            <a:ext cx="4249736" cy="468052"/>
          </a:xfrm>
        </p:spPr>
        <p:txBody>
          <a:bodyPr/>
          <a:lstStyle>
            <a:lvl1pPr>
              <a:defRPr sz="3000">
                <a:latin typeface="Niveau Grotesk Bold" panose="02000000000000000000" pitchFamily="50" charset="0"/>
              </a:defRPr>
            </a:lvl1pPr>
          </a:lstStyle>
          <a:p>
            <a:r>
              <a:rPr lang="de-DE"/>
              <a:t>Mastertitelformat bearbeiten</a:t>
            </a:r>
            <a:endParaRPr lang="de-CH" dirty="0"/>
          </a:p>
        </p:txBody>
      </p:sp>
      <p:sp>
        <p:nvSpPr>
          <p:cNvPr id="13" name="Bildplatzhalter 4">
            <a:extLst>
              <a:ext uri="{FF2B5EF4-FFF2-40B4-BE49-F238E27FC236}">
                <a16:creationId xmlns:a16="http://schemas.microsoft.com/office/drawing/2014/main" id="{E6B82EFA-8C0C-41FD-A22C-3967095CFF41}"/>
              </a:ext>
            </a:extLst>
          </p:cNvPr>
          <p:cNvSpPr>
            <a:spLocks noGrp="1"/>
          </p:cNvSpPr>
          <p:nvPr>
            <p:ph type="pic" sz="quarter" idx="14"/>
          </p:nvPr>
        </p:nvSpPr>
        <p:spPr>
          <a:xfrm>
            <a:off x="1204912" y="4845355"/>
            <a:ext cx="4429125" cy="2714320"/>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4" name="Bildplatzhalter 4">
            <a:extLst>
              <a:ext uri="{FF2B5EF4-FFF2-40B4-BE49-F238E27FC236}">
                <a16:creationId xmlns:a16="http://schemas.microsoft.com/office/drawing/2014/main" id="{B20BF90B-1021-406E-BF17-C184A9B10683}"/>
              </a:ext>
            </a:extLst>
          </p:cNvPr>
          <p:cNvSpPr>
            <a:spLocks noGrp="1"/>
          </p:cNvSpPr>
          <p:nvPr>
            <p:ph type="pic" sz="quarter" idx="15"/>
          </p:nvPr>
        </p:nvSpPr>
        <p:spPr>
          <a:xfrm>
            <a:off x="5237163" y="320562"/>
            <a:ext cx="4826000" cy="3279255"/>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7" name="Bildplatzhalter 4">
            <a:extLst>
              <a:ext uri="{FF2B5EF4-FFF2-40B4-BE49-F238E27FC236}">
                <a16:creationId xmlns:a16="http://schemas.microsoft.com/office/drawing/2014/main" id="{452155A9-9644-41FB-B65A-5FBECF7F97DF}"/>
              </a:ext>
            </a:extLst>
          </p:cNvPr>
          <p:cNvSpPr>
            <a:spLocks noGrp="1"/>
          </p:cNvSpPr>
          <p:nvPr>
            <p:ph type="pic" sz="quarter" idx="16"/>
          </p:nvPr>
        </p:nvSpPr>
        <p:spPr>
          <a:xfrm>
            <a:off x="5994399" y="3956570"/>
            <a:ext cx="4697413" cy="3279255"/>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8" name="Datumsplatzhalter 3">
            <a:extLst>
              <a:ext uri="{FF2B5EF4-FFF2-40B4-BE49-F238E27FC236}">
                <a16:creationId xmlns:a16="http://schemas.microsoft.com/office/drawing/2014/main" id="{4C94C575-5B24-4323-8905-1B9E00C6AEA1}"/>
              </a:ext>
            </a:extLst>
          </p:cNvPr>
          <p:cNvSpPr>
            <a:spLocks noGrp="1"/>
          </p:cNvSpPr>
          <p:nvPr>
            <p:ph type="dt" sz="half" idx="10"/>
          </p:nvPr>
        </p:nvSpPr>
        <p:spPr>
          <a:xfrm rot="-5400000">
            <a:off x="10602506" y="143362"/>
            <a:ext cx="360000" cy="72000"/>
          </a:xfrm>
        </p:spPr>
        <p:txBody>
          <a:bodyPr/>
          <a:lstStyle>
            <a:lvl1pPr>
              <a:defRPr sz="200">
                <a:solidFill>
                  <a:schemeClr val="bg1"/>
                </a:solidFill>
              </a:defRPr>
            </a:lvl1pPr>
          </a:lstStyle>
          <a:p>
            <a:fld id="{01DFB705-1ECA-47DD-919B-05F94F086FC0}" type="datetime1">
              <a:rPr lang="de-CH" smtClean="0"/>
              <a:t>31.01.2023</a:t>
            </a:fld>
            <a:endParaRPr lang="de-CH" dirty="0"/>
          </a:p>
        </p:txBody>
      </p:sp>
      <p:sp>
        <p:nvSpPr>
          <p:cNvPr id="19" name="Fußzeilenplatzhalter 5">
            <a:extLst>
              <a:ext uri="{FF2B5EF4-FFF2-40B4-BE49-F238E27FC236}">
                <a16:creationId xmlns:a16="http://schemas.microsoft.com/office/drawing/2014/main" id="{7F886482-AAA9-4D3B-8C2D-AE8007B1D915}"/>
              </a:ext>
            </a:extLst>
          </p:cNvPr>
          <p:cNvSpPr>
            <a:spLocks noGrp="1"/>
          </p:cNvSpPr>
          <p:nvPr>
            <p:ph type="ftr" sz="quarter" idx="11"/>
          </p:nvPr>
        </p:nvSpPr>
        <p:spPr>
          <a:xfrm rot="-5400000">
            <a:off x="10602506" y="143362"/>
            <a:ext cx="360000" cy="72000"/>
          </a:xfrm>
        </p:spPr>
        <p:txBody>
          <a:bodyPr/>
          <a:lstStyle>
            <a:lvl1pPr>
              <a:defRPr sz="200">
                <a:solidFill>
                  <a:schemeClr val="bg1"/>
                </a:solidFill>
              </a:defRPr>
            </a:lvl1pPr>
          </a:lstStyle>
          <a:p>
            <a:r>
              <a:rPr lang="de-CH"/>
              <a:t>Fusszeile (Ändern über «Einfügen &gt; Kopf- und Fusszeile»)</a:t>
            </a:r>
            <a:endParaRPr lang="de-CH" dirty="0"/>
          </a:p>
        </p:txBody>
      </p:sp>
      <p:sp>
        <p:nvSpPr>
          <p:cNvPr id="20" name="Foliennummernplatzhalter 7">
            <a:extLst>
              <a:ext uri="{FF2B5EF4-FFF2-40B4-BE49-F238E27FC236}">
                <a16:creationId xmlns:a16="http://schemas.microsoft.com/office/drawing/2014/main" id="{02C8E18D-1C64-44C8-8307-57626D050E22}"/>
              </a:ext>
            </a:extLst>
          </p:cNvPr>
          <p:cNvSpPr>
            <a:spLocks noGrp="1"/>
          </p:cNvSpPr>
          <p:nvPr>
            <p:ph type="sldNum" sz="quarter" idx="12"/>
          </p:nvPr>
        </p:nvSpPr>
        <p:spPr>
          <a:xfrm rot="-5400000">
            <a:off x="10602506" y="143362"/>
            <a:ext cx="360000" cy="72000"/>
          </a:xfrm>
        </p:spPr>
        <p:txBody>
          <a:bodyPr/>
          <a:lstStyle>
            <a:lvl1pPr>
              <a:defRPr sz="200">
                <a:solidFill>
                  <a:schemeClr val="bg1"/>
                </a:solidFill>
              </a:defRPr>
            </a:lvl1pPr>
          </a:lstStyle>
          <a:p>
            <a:fld id="{442AD375-037F-43D0-B059-5172DA06796A}" type="slidenum">
              <a:rPr lang="de-CH" smtClean="0"/>
              <a:pPr/>
              <a:t>‹Nr.›</a:t>
            </a:fld>
            <a:endParaRPr lang="de-CH" dirty="0"/>
          </a:p>
        </p:txBody>
      </p:sp>
      <p:sp>
        <p:nvSpPr>
          <p:cNvPr id="21" name="Inhaltsplatzhalter 2">
            <a:extLst>
              <a:ext uri="{FF2B5EF4-FFF2-40B4-BE49-F238E27FC236}">
                <a16:creationId xmlns:a16="http://schemas.microsoft.com/office/drawing/2014/main" id="{191B6FB0-79D2-4089-876B-95F8E69A9F44}"/>
              </a:ext>
            </a:extLst>
          </p:cNvPr>
          <p:cNvSpPr>
            <a:spLocks noGrp="1"/>
          </p:cNvSpPr>
          <p:nvPr>
            <p:ph idx="1" hasCustomPrompt="1"/>
          </p:nvPr>
        </p:nvSpPr>
        <p:spPr>
          <a:xfrm>
            <a:off x="628651" y="1043534"/>
            <a:ext cx="4249736" cy="612227"/>
          </a:xfrm>
        </p:spPr>
        <p:txBody>
          <a:bodyPr/>
          <a:lstStyle>
            <a:lvl1pPr>
              <a:defRPr sz="850" baseline="0"/>
            </a:lvl1pPr>
            <a:lvl2pPr>
              <a:defRPr sz="850" baseline="0"/>
            </a:lvl2pPr>
            <a:lvl3pPr>
              <a:defRPr sz="850" baseline="0"/>
            </a:lvl3pPr>
            <a:lvl4pPr>
              <a:defRPr sz="850" baseline="0"/>
            </a:lvl4pPr>
            <a:lvl5pPr>
              <a:defRPr sz="850" baseline="0"/>
            </a:lvl5p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22" name="Bildplatzhalter 4">
            <a:extLst>
              <a:ext uri="{FF2B5EF4-FFF2-40B4-BE49-F238E27FC236}">
                <a16:creationId xmlns:a16="http://schemas.microsoft.com/office/drawing/2014/main" id="{E357ED9A-1077-44E9-A6BA-868E3D72FFF0}"/>
              </a:ext>
            </a:extLst>
          </p:cNvPr>
          <p:cNvSpPr>
            <a:spLocks noGrp="1"/>
          </p:cNvSpPr>
          <p:nvPr>
            <p:ph type="pic" sz="quarter" idx="13"/>
          </p:nvPr>
        </p:nvSpPr>
        <p:spPr>
          <a:xfrm>
            <a:off x="628652" y="1727610"/>
            <a:ext cx="4249736" cy="2772308"/>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23" name="Textplatzhalter 7">
            <a:extLst>
              <a:ext uri="{FF2B5EF4-FFF2-40B4-BE49-F238E27FC236}">
                <a16:creationId xmlns:a16="http://schemas.microsoft.com/office/drawing/2014/main" id="{5A6C784D-C917-4112-85DC-912C044E5CC8}"/>
              </a:ext>
            </a:extLst>
          </p:cNvPr>
          <p:cNvSpPr>
            <a:spLocks noGrp="1"/>
          </p:cNvSpPr>
          <p:nvPr>
            <p:ph type="body" sz="quarter" idx="17" hasCustomPrompt="1"/>
          </p:nvPr>
        </p:nvSpPr>
        <p:spPr>
          <a:xfrm>
            <a:off x="3401690" y="1655763"/>
            <a:ext cx="3853185" cy="4248150"/>
          </a:xfrm>
          <a:blipFill>
            <a:blip r:embed="rId2"/>
            <a:stretch>
              <a:fillRect/>
            </a:stretch>
          </a:blipFill>
        </p:spPr>
        <p:txBody>
          <a:bodyPr lIns="180000" tIns="1980000" rIns="180000"/>
          <a:lstStyle>
            <a:lvl1pPr algn="ctr">
              <a:defRPr sz="1800">
                <a:solidFill>
                  <a:schemeClr val="bg1"/>
                </a:solidFill>
                <a:latin typeface="Aurea UltraRoman" panose="00000400000000000000" pitchFamily="2" charset="0"/>
              </a:defRPr>
            </a:lvl1pPr>
            <a:lvl2pPr marL="0" indent="0" algn="ctr">
              <a:spcBef>
                <a:spcPts val="600"/>
              </a:spcBef>
              <a:buFontTx/>
              <a:buNone/>
              <a:defRPr>
                <a:solidFill>
                  <a:schemeClr val="bg1"/>
                </a:solidFill>
              </a:defRPr>
            </a:lvl2pPr>
          </a:lstStyle>
          <a:p>
            <a:pPr lvl="0"/>
            <a:r>
              <a:rPr lang="de-DE" dirty="0"/>
              <a:t>Statement hinzufügen</a:t>
            </a:r>
          </a:p>
          <a:p>
            <a:pPr lvl="1"/>
            <a:r>
              <a:rPr lang="de-DE" dirty="0"/>
              <a:t>Vorname Name</a:t>
            </a:r>
          </a:p>
        </p:txBody>
      </p:sp>
    </p:spTree>
    <p:extLst>
      <p:ext uri="{BB962C8B-B14F-4D97-AF65-F5344CB8AC3E}">
        <p14:creationId xmlns:p14="http://schemas.microsoft.com/office/powerpoint/2010/main" val="1930188247"/>
      </p:ext>
    </p:extLst>
  </p:cSld>
  <p:clrMapOvr>
    <a:masterClrMapping/>
  </p:clrMapOvr>
  <p:extLst>
    <p:ext uri="{DCECCB84-F9BA-43D5-87BE-67443E8EF086}">
      <p15:sldGuideLst xmlns:p15="http://schemas.microsoft.com/office/powerpoint/2012/main">
        <p15:guide id="1" pos="3073" userDrawn="1">
          <p15:clr>
            <a:srgbClr val="FBAE40"/>
          </p15:clr>
        </p15:guide>
        <p15:guide id="2" pos="3299" userDrawn="1">
          <p15:clr>
            <a:srgbClr val="FBAE40"/>
          </p15:clr>
        </p15:guide>
        <p15:guide id="3" pos="3549" userDrawn="1">
          <p15:clr>
            <a:srgbClr val="FBAE40"/>
          </p15:clr>
        </p15:guide>
        <p15:guide id="4" pos="3776" userDrawn="1">
          <p15:clr>
            <a:srgbClr val="FBAE40"/>
          </p15:clr>
        </p15:guide>
        <p15:guide id="5" pos="238" userDrawn="1">
          <p15:clr>
            <a:srgbClr val="FBAE40"/>
          </p15:clr>
        </p15:guide>
        <p15:guide id="6" pos="759" userDrawn="1">
          <p15:clr>
            <a:srgbClr val="FBAE40"/>
          </p15:clr>
        </p15:guide>
        <p15:guide id="7" orient="horz" pos="204" userDrawn="1">
          <p15:clr>
            <a:srgbClr val="FBAE40"/>
          </p15:clr>
        </p15:guide>
        <p15:guide id="8" orient="horz" pos="455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Text und Bilder E">
    <p:spTree>
      <p:nvGrpSpPr>
        <p:cNvPr id="1" name=""/>
        <p:cNvGrpSpPr/>
        <p:nvPr/>
      </p:nvGrpSpPr>
      <p:grpSpPr>
        <a:xfrm>
          <a:off x="0" y="0"/>
          <a:ext cx="0" cy="0"/>
          <a:chOff x="0" y="0"/>
          <a:chExt cx="0" cy="0"/>
        </a:xfrm>
      </p:grpSpPr>
      <p:sp>
        <p:nvSpPr>
          <p:cNvPr id="12" name="Bildplatzhalter 4">
            <a:extLst>
              <a:ext uri="{FF2B5EF4-FFF2-40B4-BE49-F238E27FC236}">
                <a16:creationId xmlns:a16="http://schemas.microsoft.com/office/drawing/2014/main" id="{3A20726B-03AA-4602-9620-3DFE7F2BDFA5}"/>
              </a:ext>
            </a:extLst>
          </p:cNvPr>
          <p:cNvSpPr>
            <a:spLocks noGrp="1"/>
          </p:cNvSpPr>
          <p:nvPr>
            <p:ph type="pic" sz="quarter" idx="13"/>
          </p:nvPr>
        </p:nvSpPr>
        <p:spPr>
          <a:xfrm>
            <a:off x="628652" y="1799036"/>
            <a:ext cx="4249736" cy="2880902"/>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4" name="Bildplatzhalter 4">
            <a:extLst>
              <a:ext uri="{FF2B5EF4-FFF2-40B4-BE49-F238E27FC236}">
                <a16:creationId xmlns:a16="http://schemas.microsoft.com/office/drawing/2014/main" id="{B20BF90B-1021-406E-BF17-C184A9B10683}"/>
              </a:ext>
            </a:extLst>
          </p:cNvPr>
          <p:cNvSpPr>
            <a:spLocks noGrp="1"/>
          </p:cNvSpPr>
          <p:nvPr>
            <p:ph type="pic" sz="quarter" idx="15"/>
          </p:nvPr>
        </p:nvSpPr>
        <p:spPr>
          <a:xfrm>
            <a:off x="5237163" y="323850"/>
            <a:ext cx="4826000" cy="4354921"/>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2" name="Titel 1"/>
          <p:cNvSpPr>
            <a:spLocks noGrp="1"/>
          </p:cNvSpPr>
          <p:nvPr>
            <p:ph type="title"/>
          </p:nvPr>
        </p:nvSpPr>
        <p:spPr>
          <a:xfrm>
            <a:off x="628652" y="467469"/>
            <a:ext cx="4249737" cy="432048"/>
          </a:xfrm>
        </p:spPr>
        <p:txBody>
          <a:bodyPr/>
          <a:lstStyle>
            <a:lvl1pPr>
              <a:defRPr sz="3000">
                <a:latin typeface="Niveau Grotesk Bold" panose="02000000000000000000" pitchFamily="50" charset="0"/>
              </a:defRPr>
            </a:lvl1pPr>
          </a:lstStyle>
          <a:p>
            <a:r>
              <a:rPr lang="de-DE"/>
              <a:t>Mastertitelformat bearbeiten</a:t>
            </a:r>
            <a:endParaRPr lang="de-CH" dirty="0"/>
          </a:p>
        </p:txBody>
      </p:sp>
      <p:sp>
        <p:nvSpPr>
          <p:cNvPr id="3" name="Inhaltsplatzhalter 2"/>
          <p:cNvSpPr>
            <a:spLocks noGrp="1"/>
          </p:cNvSpPr>
          <p:nvPr>
            <p:ph idx="1" hasCustomPrompt="1"/>
          </p:nvPr>
        </p:nvSpPr>
        <p:spPr>
          <a:xfrm>
            <a:off x="628651" y="899518"/>
            <a:ext cx="4249737" cy="756084"/>
          </a:xfrm>
        </p:spPr>
        <p:txBody>
          <a:bodyPr/>
          <a:lstStyle>
            <a:lvl1pPr>
              <a:defRPr sz="850" baseline="0"/>
            </a:lvl1pPr>
            <a:lvl2pPr>
              <a:defRPr sz="850" baseline="0"/>
            </a:lvl2pPr>
            <a:lvl3pPr>
              <a:defRPr sz="850" baseline="0"/>
            </a:lvl3pPr>
            <a:lvl4pPr>
              <a:defRPr sz="850" baseline="0"/>
            </a:lvl4pPr>
            <a:lvl5pPr>
              <a:defRPr sz="850" baseline="0"/>
            </a:lvl5p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11" name="Datumsplatzhalter 3">
            <a:extLst>
              <a:ext uri="{FF2B5EF4-FFF2-40B4-BE49-F238E27FC236}">
                <a16:creationId xmlns:a16="http://schemas.microsoft.com/office/drawing/2014/main" id="{7CF640D1-CB62-403E-BF10-3E931BC7913D}"/>
              </a:ext>
            </a:extLst>
          </p:cNvPr>
          <p:cNvSpPr>
            <a:spLocks noGrp="1"/>
          </p:cNvSpPr>
          <p:nvPr>
            <p:ph type="dt" sz="half" idx="10"/>
          </p:nvPr>
        </p:nvSpPr>
        <p:spPr>
          <a:xfrm rot="-5400000">
            <a:off x="10602506" y="143362"/>
            <a:ext cx="360000" cy="72000"/>
          </a:xfrm>
        </p:spPr>
        <p:txBody>
          <a:bodyPr/>
          <a:lstStyle>
            <a:lvl1pPr>
              <a:defRPr sz="200">
                <a:solidFill>
                  <a:schemeClr val="bg1"/>
                </a:solidFill>
              </a:defRPr>
            </a:lvl1pPr>
          </a:lstStyle>
          <a:p>
            <a:fld id="{01DFB705-1ECA-47DD-919B-05F94F086FC0}" type="datetime1">
              <a:rPr lang="de-CH" smtClean="0"/>
              <a:t>31.01.2023</a:t>
            </a:fld>
            <a:endParaRPr lang="de-CH" dirty="0"/>
          </a:p>
        </p:txBody>
      </p:sp>
      <p:sp>
        <p:nvSpPr>
          <p:cNvPr id="13" name="Fußzeilenplatzhalter 5">
            <a:extLst>
              <a:ext uri="{FF2B5EF4-FFF2-40B4-BE49-F238E27FC236}">
                <a16:creationId xmlns:a16="http://schemas.microsoft.com/office/drawing/2014/main" id="{F414FC64-1A48-458C-88FD-AABA7A0FF62F}"/>
              </a:ext>
            </a:extLst>
          </p:cNvPr>
          <p:cNvSpPr>
            <a:spLocks noGrp="1"/>
          </p:cNvSpPr>
          <p:nvPr>
            <p:ph type="ftr" sz="quarter" idx="11"/>
          </p:nvPr>
        </p:nvSpPr>
        <p:spPr>
          <a:xfrm rot="-5400000">
            <a:off x="10602506" y="143362"/>
            <a:ext cx="360000" cy="72000"/>
          </a:xfrm>
        </p:spPr>
        <p:txBody>
          <a:bodyPr/>
          <a:lstStyle>
            <a:lvl1pPr>
              <a:defRPr sz="200">
                <a:solidFill>
                  <a:schemeClr val="bg1"/>
                </a:solidFill>
              </a:defRPr>
            </a:lvl1pPr>
          </a:lstStyle>
          <a:p>
            <a:r>
              <a:rPr lang="de-CH"/>
              <a:t>Fusszeile (Ändern über «Einfügen &gt; Kopf- und Fusszeile»)</a:t>
            </a:r>
            <a:endParaRPr lang="de-CH" dirty="0"/>
          </a:p>
        </p:txBody>
      </p:sp>
      <p:sp>
        <p:nvSpPr>
          <p:cNvPr id="15" name="Foliennummernplatzhalter 7">
            <a:extLst>
              <a:ext uri="{FF2B5EF4-FFF2-40B4-BE49-F238E27FC236}">
                <a16:creationId xmlns:a16="http://schemas.microsoft.com/office/drawing/2014/main" id="{05B6786A-14DD-44A0-8B4F-38EADD4B43A4}"/>
              </a:ext>
            </a:extLst>
          </p:cNvPr>
          <p:cNvSpPr>
            <a:spLocks noGrp="1"/>
          </p:cNvSpPr>
          <p:nvPr>
            <p:ph type="sldNum" sz="quarter" idx="12"/>
          </p:nvPr>
        </p:nvSpPr>
        <p:spPr>
          <a:xfrm rot="-5400000">
            <a:off x="10602506" y="143362"/>
            <a:ext cx="360000" cy="72000"/>
          </a:xfrm>
        </p:spPr>
        <p:txBody>
          <a:bodyPr/>
          <a:lstStyle>
            <a:lvl1pPr>
              <a:defRPr sz="200">
                <a:solidFill>
                  <a:schemeClr val="bg1"/>
                </a:solidFill>
              </a:defRPr>
            </a:lvl1pPr>
          </a:lstStyle>
          <a:p>
            <a:fld id="{442AD375-037F-43D0-B059-5172DA06796A}" type="slidenum">
              <a:rPr lang="de-CH" smtClean="0"/>
              <a:pPr/>
              <a:t>‹Nr.›</a:t>
            </a:fld>
            <a:endParaRPr lang="de-CH" dirty="0"/>
          </a:p>
        </p:txBody>
      </p:sp>
      <p:sp>
        <p:nvSpPr>
          <p:cNvPr id="16" name="Bildplatzhalter 4">
            <a:extLst>
              <a:ext uri="{FF2B5EF4-FFF2-40B4-BE49-F238E27FC236}">
                <a16:creationId xmlns:a16="http://schemas.microsoft.com/office/drawing/2014/main" id="{5C7A4367-3FAE-4EAB-9112-84D6E21B7C85}"/>
              </a:ext>
            </a:extLst>
          </p:cNvPr>
          <p:cNvSpPr>
            <a:spLocks noGrp="1"/>
          </p:cNvSpPr>
          <p:nvPr>
            <p:ph type="pic" sz="quarter" idx="17"/>
          </p:nvPr>
        </p:nvSpPr>
        <p:spPr>
          <a:xfrm>
            <a:off x="1781510" y="4967968"/>
            <a:ext cx="4572507" cy="2591707"/>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8" name="Textplatzhalter 7">
            <a:extLst>
              <a:ext uri="{FF2B5EF4-FFF2-40B4-BE49-F238E27FC236}">
                <a16:creationId xmlns:a16="http://schemas.microsoft.com/office/drawing/2014/main" id="{3876D78E-AA0A-4B7F-869C-AFB0EC33FC77}"/>
              </a:ext>
            </a:extLst>
          </p:cNvPr>
          <p:cNvSpPr>
            <a:spLocks noGrp="1"/>
          </p:cNvSpPr>
          <p:nvPr>
            <p:ph type="body" sz="quarter" idx="18" hasCustomPrompt="1"/>
          </p:nvPr>
        </p:nvSpPr>
        <p:spPr>
          <a:xfrm>
            <a:off x="5858178" y="2915741"/>
            <a:ext cx="3853185" cy="4248150"/>
          </a:xfrm>
          <a:blipFill>
            <a:blip r:embed="rId2"/>
            <a:stretch>
              <a:fillRect/>
            </a:stretch>
          </a:blipFill>
        </p:spPr>
        <p:txBody>
          <a:bodyPr lIns="180000" tIns="1980000" rIns="180000"/>
          <a:lstStyle>
            <a:lvl1pPr algn="ctr">
              <a:defRPr sz="1800">
                <a:solidFill>
                  <a:schemeClr val="bg1"/>
                </a:solidFill>
                <a:latin typeface="Aurea UltraRoman" panose="00000400000000000000" pitchFamily="2" charset="0"/>
              </a:defRPr>
            </a:lvl1pPr>
            <a:lvl2pPr marL="0" indent="0" algn="ctr">
              <a:spcBef>
                <a:spcPts val="600"/>
              </a:spcBef>
              <a:buFontTx/>
              <a:buNone/>
              <a:defRPr>
                <a:solidFill>
                  <a:schemeClr val="bg1"/>
                </a:solidFill>
              </a:defRPr>
            </a:lvl2pPr>
          </a:lstStyle>
          <a:p>
            <a:pPr lvl="0"/>
            <a:r>
              <a:rPr lang="de-DE" dirty="0"/>
              <a:t>Statement hinzufügen</a:t>
            </a:r>
          </a:p>
          <a:p>
            <a:pPr lvl="1"/>
            <a:r>
              <a:rPr lang="de-DE" dirty="0"/>
              <a:t>Vorname Name</a:t>
            </a:r>
          </a:p>
        </p:txBody>
      </p:sp>
    </p:spTree>
    <p:extLst>
      <p:ext uri="{BB962C8B-B14F-4D97-AF65-F5344CB8AC3E}">
        <p14:creationId xmlns:p14="http://schemas.microsoft.com/office/powerpoint/2010/main" val="2891875836"/>
      </p:ext>
    </p:extLst>
  </p:cSld>
  <p:clrMapOvr>
    <a:masterClrMapping/>
  </p:clrMapOvr>
  <p:extLst>
    <p:ext uri="{DCECCB84-F9BA-43D5-87BE-67443E8EF086}">
      <p15:sldGuideLst xmlns:p15="http://schemas.microsoft.com/office/powerpoint/2012/main">
        <p15:guide id="1" pos="3073" userDrawn="1">
          <p15:clr>
            <a:srgbClr val="FBAE40"/>
          </p15:clr>
        </p15:guide>
        <p15:guide id="2" pos="3299" userDrawn="1">
          <p15:clr>
            <a:srgbClr val="FBAE40"/>
          </p15:clr>
        </p15:guide>
        <p15:guide id="3" pos="3549" userDrawn="1">
          <p15:clr>
            <a:srgbClr val="FBAE40"/>
          </p15:clr>
        </p15:guide>
        <p15:guide id="4" pos="3776" userDrawn="1">
          <p15:clr>
            <a:srgbClr val="FBAE40"/>
          </p15:clr>
        </p15:guide>
        <p15:guide id="5" pos="238" userDrawn="1">
          <p15:clr>
            <a:srgbClr val="FBAE40"/>
          </p15:clr>
        </p15:guide>
        <p15:guide id="6" pos="759" userDrawn="1">
          <p15:clr>
            <a:srgbClr val="FBAE40"/>
          </p15:clr>
        </p15:guide>
        <p15:guide id="7" orient="horz" pos="204" userDrawn="1">
          <p15:clr>
            <a:srgbClr val="FBAE40"/>
          </p15:clr>
        </p15:guide>
        <p15:guide id="8" orient="horz" pos="455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Text und Bilder F">
    <p:spTree>
      <p:nvGrpSpPr>
        <p:cNvPr id="1" name=""/>
        <p:cNvGrpSpPr/>
        <p:nvPr/>
      </p:nvGrpSpPr>
      <p:grpSpPr>
        <a:xfrm>
          <a:off x="0" y="0"/>
          <a:ext cx="0" cy="0"/>
          <a:chOff x="0" y="0"/>
          <a:chExt cx="0" cy="0"/>
        </a:xfrm>
      </p:grpSpPr>
      <p:sp>
        <p:nvSpPr>
          <p:cNvPr id="2" name="Titel 1"/>
          <p:cNvSpPr>
            <a:spLocks noGrp="1"/>
          </p:cNvSpPr>
          <p:nvPr>
            <p:ph type="title"/>
          </p:nvPr>
        </p:nvSpPr>
        <p:spPr>
          <a:xfrm>
            <a:off x="628652" y="467469"/>
            <a:ext cx="4249737" cy="468052"/>
          </a:xfrm>
        </p:spPr>
        <p:txBody>
          <a:bodyPr/>
          <a:lstStyle>
            <a:lvl1pPr>
              <a:defRPr sz="3000">
                <a:latin typeface="Niveau Grotesk Bold" panose="02000000000000000000" pitchFamily="50" charset="0"/>
              </a:defRPr>
            </a:lvl1pPr>
          </a:lstStyle>
          <a:p>
            <a:r>
              <a:rPr lang="de-DE"/>
              <a:t>Mastertitelformat bearbeiten</a:t>
            </a:r>
            <a:endParaRPr lang="de-CH" dirty="0"/>
          </a:p>
        </p:txBody>
      </p:sp>
      <p:sp>
        <p:nvSpPr>
          <p:cNvPr id="3" name="Inhaltsplatzhalter 2"/>
          <p:cNvSpPr>
            <a:spLocks noGrp="1"/>
          </p:cNvSpPr>
          <p:nvPr>
            <p:ph idx="1" hasCustomPrompt="1"/>
          </p:nvPr>
        </p:nvSpPr>
        <p:spPr>
          <a:xfrm>
            <a:off x="628651" y="1043534"/>
            <a:ext cx="4249737" cy="359456"/>
          </a:xfrm>
        </p:spPr>
        <p:txBody>
          <a:bodyPr/>
          <a:lstStyle>
            <a:lvl1pPr>
              <a:defRPr sz="850" baseline="0"/>
            </a:lvl1pPr>
            <a:lvl2pPr>
              <a:defRPr sz="850" baseline="0"/>
            </a:lvl2pPr>
            <a:lvl3pPr marL="177800" indent="0">
              <a:buNone/>
              <a:defRPr sz="850" baseline="0"/>
            </a:lvl3pPr>
            <a:lvl4pPr>
              <a:defRPr sz="850" baseline="0"/>
            </a:lvl4pPr>
            <a:lvl5pPr>
              <a:defRPr sz="850" baseline="0"/>
            </a:lvl5pPr>
          </a:lstStyle>
          <a:p>
            <a:pPr lvl="0"/>
            <a:r>
              <a:rPr lang="de-DE" dirty="0"/>
              <a:t>Textmasterformat bearbeiten</a:t>
            </a:r>
          </a:p>
          <a:p>
            <a:pPr lvl="1"/>
            <a:r>
              <a:rPr lang="de-DE" dirty="0"/>
              <a:t>Zweite </a:t>
            </a:r>
            <a:r>
              <a:rPr lang="de-CH" noProof="0" dirty="0"/>
              <a:t>Ebene</a:t>
            </a:r>
          </a:p>
        </p:txBody>
      </p:sp>
      <p:sp>
        <p:nvSpPr>
          <p:cNvPr id="12" name="Bildplatzhalter 4">
            <a:extLst>
              <a:ext uri="{FF2B5EF4-FFF2-40B4-BE49-F238E27FC236}">
                <a16:creationId xmlns:a16="http://schemas.microsoft.com/office/drawing/2014/main" id="{3A20726B-03AA-4602-9620-3DFE7F2BDFA5}"/>
              </a:ext>
            </a:extLst>
          </p:cNvPr>
          <p:cNvSpPr>
            <a:spLocks noGrp="1"/>
          </p:cNvSpPr>
          <p:nvPr>
            <p:ph type="pic" sz="quarter" idx="13"/>
          </p:nvPr>
        </p:nvSpPr>
        <p:spPr>
          <a:xfrm>
            <a:off x="628652" y="1511003"/>
            <a:ext cx="4249736" cy="4249053"/>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4" name="Bildplatzhalter 4">
            <a:extLst>
              <a:ext uri="{FF2B5EF4-FFF2-40B4-BE49-F238E27FC236}">
                <a16:creationId xmlns:a16="http://schemas.microsoft.com/office/drawing/2014/main" id="{B20BF90B-1021-406E-BF17-C184A9B10683}"/>
              </a:ext>
            </a:extLst>
          </p:cNvPr>
          <p:cNvSpPr>
            <a:spLocks noGrp="1"/>
          </p:cNvSpPr>
          <p:nvPr>
            <p:ph type="pic" sz="quarter" idx="15"/>
          </p:nvPr>
        </p:nvSpPr>
        <p:spPr>
          <a:xfrm>
            <a:off x="5237163" y="320562"/>
            <a:ext cx="4826000" cy="3783311"/>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7" name="Bildplatzhalter 4">
            <a:extLst>
              <a:ext uri="{FF2B5EF4-FFF2-40B4-BE49-F238E27FC236}">
                <a16:creationId xmlns:a16="http://schemas.microsoft.com/office/drawing/2014/main" id="{452155A9-9644-41FB-B65A-5FBECF7F97DF}"/>
              </a:ext>
            </a:extLst>
          </p:cNvPr>
          <p:cNvSpPr>
            <a:spLocks noGrp="1"/>
          </p:cNvSpPr>
          <p:nvPr>
            <p:ph type="pic" sz="quarter" idx="16"/>
          </p:nvPr>
        </p:nvSpPr>
        <p:spPr>
          <a:xfrm>
            <a:off x="5634037" y="4463913"/>
            <a:ext cx="4429125" cy="3095762"/>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8" name="Datumsplatzhalter 3">
            <a:extLst>
              <a:ext uri="{FF2B5EF4-FFF2-40B4-BE49-F238E27FC236}">
                <a16:creationId xmlns:a16="http://schemas.microsoft.com/office/drawing/2014/main" id="{1EE2F272-B89D-4128-BB63-D4801DA273AC}"/>
              </a:ext>
            </a:extLst>
          </p:cNvPr>
          <p:cNvSpPr>
            <a:spLocks noGrp="1"/>
          </p:cNvSpPr>
          <p:nvPr>
            <p:ph type="dt" sz="half" idx="10"/>
          </p:nvPr>
        </p:nvSpPr>
        <p:spPr>
          <a:xfrm rot="-5400000">
            <a:off x="10602506" y="143362"/>
            <a:ext cx="360000" cy="72000"/>
          </a:xfrm>
        </p:spPr>
        <p:txBody>
          <a:bodyPr/>
          <a:lstStyle>
            <a:lvl1pPr>
              <a:defRPr sz="200">
                <a:solidFill>
                  <a:schemeClr val="bg1"/>
                </a:solidFill>
              </a:defRPr>
            </a:lvl1pPr>
          </a:lstStyle>
          <a:p>
            <a:fld id="{01DFB705-1ECA-47DD-919B-05F94F086FC0}" type="datetime1">
              <a:rPr lang="de-CH" smtClean="0"/>
              <a:t>31.01.2023</a:t>
            </a:fld>
            <a:endParaRPr lang="de-CH" dirty="0"/>
          </a:p>
        </p:txBody>
      </p:sp>
      <p:sp>
        <p:nvSpPr>
          <p:cNvPr id="19" name="Fußzeilenplatzhalter 5">
            <a:extLst>
              <a:ext uri="{FF2B5EF4-FFF2-40B4-BE49-F238E27FC236}">
                <a16:creationId xmlns:a16="http://schemas.microsoft.com/office/drawing/2014/main" id="{51A935BF-A8CB-4044-A6A9-9F4DBA1CA9DE}"/>
              </a:ext>
            </a:extLst>
          </p:cNvPr>
          <p:cNvSpPr>
            <a:spLocks noGrp="1"/>
          </p:cNvSpPr>
          <p:nvPr>
            <p:ph type="ftr" sz="quarter" idx="11"/>
          </p:nvPr>
        </p:nvSpPr>
        <p:spPr>
          <a:xfrm rot="-5400000">
            <a:off x="10602506" y="143362"/>
            <a:ext cx="360000" cy="72000"/>
          </a:xfrm>
        </p:spPr>
        <p:txBody>
          <a:bodyPr/>
          <a:lstStyle>
            <a:lvl1pPr>
              <a:defRPr sz="200">
                <a:solidFill>
                  <a:schemeClr val="bg1"/>
                </a:solidFill>
              </a:defRPr>
            </a:lvl1pPr>
          </a:lstStyle>
          <a:p>
            <a:r>
              <a:rPr lang="de-CH"/>
              <a:t>Fusszeile (Ändern über «Einfügen &gt; Kopf- und Fusszeile»)</a:t>
            </a:r>
            <a:endParaRPr lang="de-CH" dirty="0"/>
          </a:p>
        </p:txBody>
      </p:sp>
      <p:sp>
        <p:nvSpPr>
          <p:cNvPr id="20" name="Foliennummernplatzhalter 7">
            <a:extLst>
              <a:ext uri="{FF2B5EF4-FFF2-40B4-BE49-F238E27FC236}">
                <a16:creationId xmlns:a16="http://schemas.microsoft.com/office/drawing/2014/main" id="{70136B64-97A2-4571-91BD-ACDD2E1677C8}"/>
              </a:ext>
            </a:extLst>
          </p:cNvPr>
          <p:cNvSpPr>
            <a:spLocks noGrp="1"/>
          </p:cNvSpPr>
          <p:nvPr>
            <p:ph type="sldNum" sz="quarter" idx="12"/>
          </p:nvPr>
        </p:nvSpPr>
        <p:spPr>
          <a:xfrm rot="-5400000">
            <a:off x="10602506" y="143362"/>
            <a:ext cx="360000" cy="72000"/>
          </a:xfrm>
        </p:spPr>
        <p:txBody>
          <a:bodyPr/>
          <a:lstStyle>
            <a:lvl1pPr>
              <a:defRPr sz="200">
                <a:solidFill>
                  <a:schemeClr val="bg1"/>
                </a:solidFill>
              </a:defRPr>
            </a:lvl1pPr>
          </a:lstStyle>
          <a:p>
            <a:fld id="{442AD375-037F-43D0-B059-5172DA06796A}" type="slidenum">
              <a:rPr lang="de-CH" smtClean="0"/>
              <a:pPr/>
              <a:t>‹Nr.›</a:t>
            </a:fld>
            <a:endParaRPr lang="de-CH" dirty="0"/>
          </a:p>
        </p:txBody>
      </p:sp>
      <p:sp>
        <p:nvSpPr>
          <p:cNvPr id="21" name="Textplatzhalter 7">
            <a:extLst>
              <a:ext uri="{FF2B5EF4-FFF2-40B4-BE49-F238E27FC236}">
                <a16:creationId xmlns:a16="http://schemas.microsoft.com/office/drawing/2014/main" id="{5A5FCD41-3CFB-4190-84FD-AEE4B4EA65AA}"/>
              </a:ext>
            </a:extLst>
          </p:cNvPr>
          <p:cNvSpPr>
            <a:spLocks noGrp="1"/>
          </p:cNvSpPr>
          <p:nvPr>
            <p:ph type="body" sz="quarter" idx="18" hasCustomPrompt="1"/>
          </p:nvPr>
        </p:nvSpPr>
        <p:spPr>
          <a:xfrm>
            <a:off x="3422871" y="2771725"/>
            <a:ext cx="3853185" cy="4248150"/>
          </a:xfrm>
          <a:blipFill>
            <a:blip r:embed="rId2"/>
            <a:stretch>
              <a:fillRect/>
            </a:stretch>
          </a:blipFill>
        </p:spPr>
        <p:txBody>
          <a:bodyPr lIns="180000" tIns="1980000" rIns="180000"/>
          <a:lstStyle>
            <a:lvl1pPr algn="ctr">
              <a:defRPr sz="1800">
                <a:solidFill>
                  <a:schemeClr val="bg1"/>
                </a:solidFill>
                <a:latin typeface="Aurea UltraRoman" panose="00000400000000000000" pitchFamily="2" charset="0"/>
              </a:defRPr>
            </a:lvl1pPr>
            <a:lvl2pPr marL="0" indent="0" algn="ctr">
              <a:spcBef>
                <a:spcPts val="600"/>
              </a:spcBef>
              <a:buFontTx/>
              <a:buNone/>
              <a:defRPr>
                <a:solidFill>
                  <a:schemeClr val="bg1"/>
                </a:solidFill>
              </a:defRPr>
            </a:lvl2pPr>
          </a:lstStyle>
          <a:p>
            <a:pPr lvl="0"/>
            <a:r>
              <a:rPr lang="de-DE" dirty="0"/>
              <a:t>Statement hinzufügen</a:t>
            </a:r>
          </a:p>
          <a:p>
            <a:pPr lvl="1"/>
            <a:r>
              <a:rPr lang="de-DE" dirty="0"/>
              <a:t>Vorname Name</a:t>
            </a:r>
          </a:p>
        </p:txBody>
      </p:sp>
    </p:spTree>
    <p:extLst>
      <p:ext uri="{BB962C8B-B14F-4D97-AF65-F5344CB8AC3E}">
        <p14:creationId xmlns:p14="http://schemas.microsoft.com/office/powerpoint/2010/main" val="616968431"/>
      </p:ext>
    </p:extLst>
  </p:cSld>
  <p:clrMapOvr>
    <a:masterClrMapping/>
  </p:clrMapOvr>
  <p:extLst>
    <p:ext uri="{DCECCB84-F9BA-43D5-87BE-67443E8EF086}">
      <p15:sldGuideLst xmlns:p15="http://schemas.microsoft.com/office/powerpoint/2012/main">
        <p15:guide id="1" pos="3073" userDrawn="1">
          <p15:clr>
            <a:srgbClr val="FBAE40"/>
          </p15:clr>
        </p15:guide>
        <p15:guide id="2" pos="3299" userDrawn="1">
          <p15:clr>
            <a:srgbClr val="FBAE40"/>
          </p15:clr>
        </p15:guide>
        <p15:guide id="3" pos="3549" userDrawn="1">
          <p15:clr>
            <a:srgbClr val="FBAE40"/>
          </p15:clr>
        </p15:guide>
        <p15:guide id="4" pos="3776" userDrawn="1">
          <p15:clr>
            <a:srgbClr val="FBAE40"/>
          </p15:clr>
        </p15:guide>
        <p15:guide id="5" pos="238" userDrawn="1">
          <p15:clr>
            <a:srgbClr val="FBAE40"/>
          </p15:clr>
        </p15:guide>
        <p15:guide id="6" pos="759" userDrawn="1">
          <p15:clr>
            <a:srgbClr val="FBAE40"/>
          </p15:clr>
        </p15:guide>
        <p15:guide id="7" orient="horz" pos="204" userDrawn="1">
          <p15:clr>
            <a:srgbClr val="FBAE40"/>
          </p15:clr>
        </p15:guide>
        <p15:guide id="8" orient="horz" pos="455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er G">
    <p:spTree>
      <p:nvGrpSpPr>
        <p:cNvPr id="1" name=""/>
        <p:cNvGrpSpPr/>
        <p:nvPr/>
      </p:nvGrpSpPr>
      <p:grpSpPr>
        <a:xfrm>
          <a:off x="0" y="0"/>
          <a:ext cx="0" cy="0"/>
          <a:chOff x="0" y="0"/>
          <a:chExt cx="0" cy="0"/>
        </a:xfrm>
      </p:grpSpPr>
      <p:sp>
        <p:nvSpPr>
          <p:cNvPr id="12" name="Bildplatzhalter 4">
            <a:extLst>
              <a:ext uri="{FF2B5EF4-FFF2-40B4-BE49-F238E27FC236}">
                <a16:creationId xmlns:a16="http://schemas.microsoft.com/office/drawing/2014/main" id="{3A20726B-03AA-4602-9620-3DFE7F2BDFA5}"/>
              </a:ext>
            </a:extLst>
          </p:cNvPr>
          <p:cNvSpPr>
            <a:spLocks noGrp="1"/>
          </p:cNvSpPr>
          <p:nvPr>
            <p:ph type="pic" sz="quarter" idx="13"/>
          </p:nvPr>
        </p:nvSpPr>
        <p:spPr>
          <a:xfrm>
            <a:off x="0" y="320562"/>
            <a:ext cx="3761730" cy="2869033"/>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3" name="Bildplatzhalter 4">
            <a:extLst>
              <a:ext uri="{FF2B5EF4-FFF2-40B4-BE49-F238E27FC236}">
                <a16:creationId xmlns:a16="http://schemas.microsoft.com/office/drawing/2014/main" id="{E6B82EFA-8C0C-41FD-A22C-3967095CFF41}"/>
              </a:ext>
            </a:extLst>
          </p:cNvPr>
          <p:cNvSpPr>
            <a:spLocks noGrp="1"/>
          </p:cNvSpPr>
          <p:nvPr>
            <p:ph type="pic" sz="quarter" idx="14"/>
          </p:nvPr>
        </p:nvSpPr>
        <p:spPr>
          <a:xfrm>
            <a:off x="1" y="3455801"/>
            <a:ext cx="4878388" cy="3780024"/>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4" name="Bildplatzhalter 4">
            <a:extLst>
              <a:ext uri="{FF2B5EF4-FFF2-40B4-BE49-F238E27FC236}">
                <a16:creationId xmlns:a16="http://schemas.microsoft.com/office/drawing/2014/main" id="{B20BF90B-1021-406E-BF17-C184A9B10683}"/>
              </a:ext>
            </a:extLst>
          </p:cNvPr>
          <p:cNvSpPr>
            <a:spLocks noGrp="1"/>
          </p:cNvSpPr>
          <p:nvPr>
            <p:ph type="pic" sz="quarter" idx="15"/>
          </p:nvPr>
        </p:nvSpPr>
        <p:spPr>
          <a:xfrm>
            <a:off x="5237163" y="320562"/>
            <a:ext cx="4826000" cy="3279255"/>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7" name="Bildplatzhalter 4">
            <a:extLst>
              <a:ext uri="{FF2B5EF4-FFF2-40B4-BE49-F238E27FC236}">
                <a16:creationId xmlns:a16="http://schemas.microsoft.com/office/drawing/2014/main" id="{452155A9-9644-41FB-B65A-5FBECF7F97DF}"/>
              </a:ext>
            </a:extLst>
          </p:cNvPr>
          <p:cNvSpPr>
            <a:spLocks noGrp="1"/>
          </p:cNvSpPr>
          <p:nvPr>
            <p:ph type="pic" sz="quarter" idx="16"/>
          </p:nvPr>
        </p:nvSpPr>
        <p:spPr>
          <a:xfrm>
            <a:off x="5237164" y="3956570"/>
            <a:ext cx="4826000" cy="3279255"/>
          </a:xfrm>
          <a:pattFill prst="lgCheck">
            <a:fgClr>
              <a:schemeClr val="bg1">
                <a:lumMod val="85000"/>
              </a:schemeClr>
            </a:fgClr>
            <a:bgClr>
              <a:schemeClr val="bg1"/>
            </a:bgClr>
          </a:pattFill>
        </p:spPr>
        <p:txBody>
          <a:bodyPr tIns="720000" anchor="ctr"/>
          <a:lstStyle>
            <a:lvl1pPr algn="ctr">
              <a:defRPr sz="1052"/>
            </a:lvl1pPr>
          </a:lstStyle>
          <a:p>
            <a:r>
              <a:rPr lang="de-DE"/>
              <a:t>Bild durch Klicken auf Symbol hinzufügen</a:t>
            </a:r>
            <a:endParaRPr lang="de-CH"/>
          </a:p>
        </p:txBody>
      </p:sp>
      <p:sp>
        <p:nvSpPr>
          <p:cNvPr id="18" name="Datumsplatzhalter 3">
            <a:extLst>
              <a:ext uri="{FF2B5EF4-FFF2-40B4-BE49-F238E27FC236}">
                <a16:creationId xmlns:a16="http://schemas.microsoft.com/office/drawing/2014/main" id="{9B1DDEF4-1814-413F-B2F9-E4894368E981}"/>
              </a:ext>
            </a:extLst>
          </p:cNvPr>
          <p:cNvSpPr>
            <a:spLocks noGrp="1"/>
          </p:cNvSpPr>
          <p:nvPr>
            <p:ph type="dt" sz="half" idx="10"/>
          </p:nvPr>
        </p:nvSpPr>
        <p:spPr>
          <a:xfrm rot="-5400000">
            <a:off x="10602506" y="143362"/>
            <a:ext cx="360000" cy="72000"/>
          </a:xfrm>
        </p:spPr>
        <p:txBody>
          <a:bodyPr/>
          <a:lstStyle>
            <a:lvl1pPr>
              <a:defRPr sz="200">
                <a:solidFill>
                  <a:schemeClr val="bg1"/>
                </a:solidFill>
              </a:defRPr>
            </a:lvl1pPr>
          </a:lstStyle>
          <a:p>
            <a:fld id="{01DFB705-1ECA-47DD-919B-05F94F086FC0}" type="datetime1">
              <a:rPr lang="de-CH" smtClean="0"/>
              <a:t>31.01.2023</a:t>
            </a:fld>
            <a:endParaRPr lang="de-CH" dirty="0"/>
          </a:p>
        </p:txBody>
      </p:sp>
      <p:sp>
        <p:nvSpPr>
          <p:cNvPr id="19" name="Fußzeilenplatzhalter 5">
            <a:extLst>
              <a:ext uri="{FF2B5EF4-FFF2-40B4-BE49-F238E27FC236}">
                <a16:creationId xmlns:a16="http://schemas.microsoft.com/office/drawing/2014/main" id="{BB39B0F9-C00D-4A21-852F-1158582AD20F}"/>
              </a:ext>
            </a:extLst>
          </p:cNvPr>
          <p:cNvSpPr>
            <a:spLocks noGrp="1"/>
          </p:cNvSpPr>
          <p:nvPr>
            <p:ph type="ftr" sz="quarter" idx="11"/>
          </p:nvPr>
        </p:nvSpPr>
        <p:spPr>
          <a:xfrm rot="-5400000">
            <a:off x="10602506" y="143362"/>
            <a:ext cx="360000" cy="72000"/>
          </a:xfrm>
        </p:spPr>
        <p:txBody>
          <a:bodyPr/>
          <a:lstStyle>
            <a:lvl1pPr>
              <a:defRPr sz="200">
                <a:solidFill>
                  <a:schemeClr val="bg1"/>
                </a:solidFill>
              </a:defRPr>
            </a:lvl1pPr>
          </a:lstStyle>
          <a:p>
            <a:r>
              <a:rPr lang="de-CH"/>
              <a:t>Fusszeile (Ändern über «Einfügen &gt; Kopf- und Fusszeile»)</a:t>
            </a:r>
            <a:endParaRPr lang="de-CH" dirty="0"/>
          </a:p>
        </p:txBody>
      </p:sp>
      <p:sp>
        <p:nvSpPr>
          <p:cNvPr id="20" name="Foliennummernplatzhalter 7">
            <a:extLst>
              <a:ext uri="{FF2B5EF4-FFF2-40B4-BE49-F238E27FC236}">
                <a16:creationId xmlns:a16="http://schemas.microsoft.com/office/drawing/2014/main" id="{AE10F42F-546A-4A72-A62F-9635D2947F63}"/>
              </a:ext>
            </a:extLst>
          </p:cNvPr>
          <p:cNvSpPr>
            <a:spLocks noGrp="1"/>
          </p:cNvSpPr>
          <p:nvPr>
            <p:ph type="sldNum" sz="quarter" idx="12"/>
          </p:nvPr>
        </p:nvSpPr>
        <p:spPr>
          <a:xfrm rot="-5400000">
            <a:off x="10602506" y="143362"/>
            <a:ext cx="360000" cy="72000"/>
          </a:xfrm>
        </p:spPr>
        <p:txBody>
          <a:bodyPr/>
          <a:lstStyle>
            <a:lvl1pPr>
              <a:defRPr sz="200">
                <a:solidFill>
                  <a:schemeClr val="bg1"/>
                </a:solidFill>
              </a:defRPr>
            </a:lvl1pPr>
          </a:lstStyle>
          <a:p>
            <a:fld id="{442AD375-037F-43D0-B059-5172DA06796A}" type="slidenum">
              <a:rPr lang="de-CH" smtClean="0"/>
              <a:pPr/>
              <a:t>‹Nr.›</a:t>
            </a:fld>
            <a:endParaRPr lang="de-CH" dirty="0"/>
          </a:p>
        </p:txBody>
      </p:sp>
      <p:sp>
        <p:nvSpPr>
          <p:cNvPr id="11" name="Textplatzhalter 7">
            <a:extLst>
              <a:ext uri="{FF2B5EF4-FFF2-40B4-BE49-F238E27FC236}">
                <a16:creationId xmlns:a16="http://schemas.microsoft.com/office/drawing/2014/main" id="{95E14D8D-1ADC-445C-9AE3-2442841B9C92}"/>
              </a:ext>
            </a:extLst>
          </p:cNvPr>
          <p:cNvSpPr>
            <a:spLocks noGrp="1"/>
          </p:cNvSpPr>
          <p:nvPr>
            <p:ph type="body" sz="quarter" idx="18" hasCustomPrompt="1"/>
          </p:nvPr>
        </p:nvSpPr>
        <p:spPr>
          <a:xfrm>
            <a:off x="2814926" y="467469"/>
            <a:ext cx="3853185" cy="4248150"/>
          </a:xfrm>
          <a:blipFill>
            <a:blip r:embed="rId2"/>
            <a:stretch>
              <a:fillRect/>
            </a:stretch>
          </a:blipFill>
        </p:spPr>
        <p:txBody>
          <a:bodyPr lIns="180000" tIns="1980000" rIns="180000"/>
          <a:lstStyle>
            <a:lvl1pPr algn="ctr">
              <a:defRPr sz="1800">
                <a:solidFill>
                  <a:schemeClr val="bg1"/>
                </a:solidFill>
                <a:latin typeface="Aurea UltraRoman" panose="00000400000000000000" pitchFamily="2" charset="0"/>
              </a:defRPr>
            </a:lvl1pPr>
            <a:lvl2pPr marL="0" indent="0" algn="ctr">
              <a:spcBef>
                <a:spcPts val="600"/>
              </a:spcBef>
              <a:buFontTx/>
              <a:buNone/>
              <a:defRPr>
                <a:solidFill>
                  <a:schemeClr val="bg1"/>
                </a:solidFill>
              </a:defRPr>
            </a:lvl2pPr>
          </a:lstStyle>
          <a:p>
            <a:pPr lvl="0"/>
            <a:r>
              <a:rPr lang="de-DE" dirty="0"/>
              <a:t>Statement hinzufügen</a:t>
            </a:r>
          </a:p>
          <a:p>
            <a:pPr lvl="1"/>
            <a:r>
              <a:rPr lang="de-DE" dirty="0"/>
              <a:t>Vorname Name</a:t>
            </a:r>
          </a:p>
        </p:txBody>
      </p:sp>
    </p:spTree>
    <p:extLst>
      <p:ext uri="{BB962C8B-B14F-4D97-AF65-F5344CB8AC3E}">
        <p14:creationId xmlns:p14="http://schemas.microsoft.com/office/powerpoint/2010/main" val="841573746"/>
      </p:ext>
    </p:extLst>
  </p:cSld>
  <p:clrMapOvr>
    <a:masterClrMapping/>
  </p:clrMapOvr>
  <p:extLst>
    <p:ext uri="{DCECCB84-F9BA-43D5-87BE-67443E8EF086}">
      <p15:sldGuideLst xmlns:p15="http://schemas.microsoft.com/office/powerpoint/2012/main">
        <p15:guide id="1" pos="3073" userDrawn="1">
          <p15:clr>
            <a:srgbClr val="FBAE40"/>
          </p15:clr>
        </p15:guide>
        <p15:guide id="2" pos="3299" userDrawn="1">
          <p15:clr>
            <a:srgbClr val="FBAE40"/>
          </p15:clr>
        </p15:guide>
        <p15:guide id="3" pos="3549" userDrawn="1">
          <p15:clr>
            <a:srgbClr val="FBAE40"/>
          </p15:clr>
        </p15:guide>
        <p15:guide id="4" pos="3776" userDrawn="1">
          <p15:clr>
            <a:srgbClr val="FBAE40"/>
          </p15:clr>
        </p15:guide>
        <p15:guide id="5" pos="238" userDrawn="1">
          <p15:clr>
            <a:srgbClr val="FBAE40"/>
          </p15:clr>
        </p15:guide>
        <p15:guide id="6" pos="759" userDrawn="1">
          <p15:clr>
            <a:srgbClr val="FBAE40"/>
          </p15:clr>
        </p15:guide>
        <p15:guide id="7" orient="horz" pos="204" userDrawn="1">
          <p15:clr>
            <a:srgbClr val="FBAE40"/>
          </p15:clr>
        </p15:guide>
        <p15:guide id="8" orient="horz" pos="455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8651" y="2807729"/>
            <a:ext cx="9109743" cy="2196824"/>
          </a:xfrm>
        </p:spPr>
        <p:txBody>
          <a:bodyPr anchor="ctr"/>
          <a:lstStyle>
            <a:lvl1pPr algn="ctr">
              <a:defRPr sz="11500">
                <a:latin typeface="Aurea UltraRoman" panose="00000400000000000000" pitchFamily="2" charset="0"/>
              </a:defRPr>
            </a:lvl1pPr>
          </a:lstStyle>
          <a:p>
            <a:r>
              <a:rPr lang="de-CH" dirty="0"/>
              <a:t>Danke!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F7BF29B4-5795-4481-BDDC-B88A2C13B4D9}" type="datetime1">
              <a:rPr lang="de-CH" smtClean="0"/>
              <a:t>31.01.2023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‹Nr.›</a:t>
            </a:fld>
            <a:endParaRPr lang="de-CH" dirty="0"/>
          </a:p>
        </p:txBody>
      </p:sp>
      <p:pic>
        <p:nvPicPr>
          <p:cNvPr id="16" name="Grafik 15">
            <a:extLst>
              <a:ext uri="{FF2B5EF4-FFF2-40B4-BE49-F238E27FC236}">
                <a16:creationId xmlns:a16="http://schemas.microsoft.com/office/drawing/2014/main" id="{6C15E939-938A-4BB6-A6BD-1D6CB47ACA9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49826" r="44767"/>
          <a:stretch>
            <a:fillRect/>
          </a:stretch>
        </p:blipFill>
        <p:spPr>
          <a:xfrm>
            <a:off x="8599121" y="0"/>
            <a:ext cx="2092692" cy="1856743"/>
          </a:xfrm>
          <a:custGeom>
            <a:avLst/>
            <a:gdLst>
              <a:gd name="connsiteX0" fmla="*/ 0 w 2092692"/>
              <a:gd name="connsiteY0" fmla="*/ 0 h 1856743"/>
              <a:gd name="connsiteX1" fmla="*/ 2092692 w 2092692"/>
              <a:gd name="connsiteY1" fmla="*/ 0 h 1856743"/>
              <a:gd name="connsiteX2" fmla="*/ 2092692 w 2092692"/>
              <a:gd name="connsiteY2" fmla="*/ 1856743 h 1856743"/>
              <a:gd name="connsiteX3" fmla="*/ 0 w 2092692"/>
              <a:gd name="connsiteY3" fmla="*/ 1856743 h 1856743"/>
            </a:gdLst>
            <a:ahLst/>
            <a:cxnLst>
              <a:cxn ang="0">
                <a:pos x="connsiteX0" y="connsiteY0"/>
              </a:cxn>
              <a:cxn ang="0">
                <a:pos x="connsiteX1" y="connsiteY1"/>
              </a:cxn>
              <a:cxn ang="0">
                <a:pos x="connsiteX2" y="connsiteY2"/>
              </a:cxn>
              <a:cxn ang="0">
                <a:pos x="connsiteX3" y="connsiteY3"/>
              </a:cxn>
            </a:cxnLst>
            <a:rect l="l" t="t" r="r" b="b"/>
            <a:pathLst>
              <a:path w="2092692" h="1856743">
                <a:moveTo>
                  <a:pt x="0" y="0"/>
                </a:moveTo>
                <a:lnTo>
                  <a:pt x="2092692" y="0"/>
                </a:lnTo>
                <a:lnTo>
                  <a:pt x="2092692" y="1856743"/>
                </a:lnTo>
                <a:lnTo>
                  <a:pt x="0" y="1856743"/>
                </a:lnTo>
                <a:close/>
              </a:path>
            </a:pathLst>
          </a:custGeom>
        </p:spPr>
      </p:pic>
      <p:sp>
        <p:nvSpPr>
          <p:cNvPr id="9" name="Textfeld 8">
            <a:extLst>
              <a:ext uri="{FF2B5EF4-FFF2-40B4-BE49-F238E27FC236}">
                <a16:creationId xmlns:a16="http://schemas.microsoft.com/office/drawing/2014/main" id="{1B69CCEA-3B5F-4C31-85FE-CB25A141D86A}"/>
              </a:ext>
            </a:extLst>
          </p:cNvPr>
          <p:cNvSpPr txBox="1"/>
          <p:nvPr userDrawn="1"/>
        </p:nvSpPr>
        <p:spPr>
          <a:xfrm>
            <a:off x="628651" y="6010772"/>
            <a:ext cx="4717255" cy="1045429"/>
          </a:xfrm>
          <a:prstGeom prst="rect">
            <a:avLst/>
          </a:prstGeom>
          <a:noFill/>
        </p:spPr>
        <p:txBody>
          <a:bodyPr wrap="square" lIns="0" tIns="0" rIns="0" bIns="0" rtlCol="0">
            <a:noAutofit/>
          </a:bodyPr>
          <a:lstStyle/>
          <a:p>
            <a:pPr algn="l">
              <a:lnSpc>
                <a:spcPct val="108000"/>
              </a:lnSpc>
            </a:pPr>
            <a:r>
              <a:rPr lang="de-CH" sz="1300" dirty="0" err="1"/>
              <a:t>glennerstrasse</a:t>
            </a:r>
            <a:r>
              <a:rPr lang="de-CH" sz="1300" dirty="0"/>
              <a:t> 17 · 7130 </a:t>
            </a:r>
            <a:r>
              <a:rPr lang="de-CH" sz="1300" dirty="0" err="1"/>
              <a:t>ilanz</a:t>
            </a:r>
            <a:endParaRPr lang="de-CH" sz="1300" dirty="0"/>
          </a:p>
          <a:p>
            <a:pPr algn="l">
              <a:lnSpc>
                <a:spcPct val="108000"/>
              </a:lnSpc>
            </a:pPr>
            <a:r>
              <a:rPr lang="de-CH" sz="1300" dirty="0" err="1">
                <a:latin typeface="Niveau Grotesk Bold" panose="02000000000000000000" pitchFamily="50" charset="0"/>
              </a:rPr>
              <a:t>filiale</a:t>
            </a:r>
            <a:r>
              <a:rPr lang="de-CH" sz="1300" dirty="0"/>
              <a:t> obere </a:t>
            </a:r>
            <a:r>
              <a:rPr lang="de-CH" sz="1300" dirty="0" err="1"/>
              <a:t>gasse</a:t>
            </a:r>
            <a:r>
              <a:rPr lang="de-CH" sz="1300" dirty="0"/>
              <a:t> 53 · 7000 </a:t>
            </a:r>
            <a:r>
              <a:rPr lang="de-CH" sz="1300" dirty="0" err="1"/>
              <a:t>chur</a:t>
            </a:r>
            <a:endParaRPr lang="de-CH" sz="1300" dirty="0"/>
          </a:p>
          <a:p>
            <a:pPr algn="l">
              <a:lnSpc>
                <a:spcPct val="108000"/>
              </a:lnSpc>
            </a:pPr>
            <a:r>
              <a:rPr lang="de-CH" sz="1300" dirty="0" err="1">
                <a:latin typeface="Niveau Grotesk Bold" panose="02000000000000000000" pitchFamily="50" charset="0"/>
              </a:rPr>
              <a:t>werbetechnik</a:t>
            </a:r>
            <a:r>
              <a:rPr lang="de-CH" sz="1300" dirty="0"/>
              <a:t> via </a:t>
            </a:r>
            <a:r>
              <a:rPr lang="de-CH" sz="1300" dirty="0" err="1"/>
              <a:t>fussau</a:t>
            </a:r>
            <a:r>
              <a:rPr lang="de-CH" sz="1300" dirty="0"/>
              <a:t> 8 · 7130 </a:t>
            </a:r>
            <a:r>
              <a:rPr lang="de-CH" sz="1300" dirty="0" err="1"/>
              <a:t>ilanz</a:t>
            </a:r>
            <a:endParaRPr lang="de-CH" sz="1300" dirty="0"/>
          </a:p>
          <a:p>
            <a:pPr algn="l">
              <a:lnSpc>
                <a:spcPct val="108000"/>
              </a:lnSpc>
            </a:pPr>
            <a:r>
              <a:rPr lang="de-CH" sz="1300" dirty="0"/>
              <a:t>081 925 27 00 · info@communicaziun.ch</a:t>
            </a:r>
            <a:br>
              <a:rPr lang="de-CH" sz="1300" dirty="0">
                <a:latin typeface="+mn-lt"/>
              </a:rPr>
            </a:br>
            <a:r>
              <a:rPr lang="de-CH" sz="1300" dirty="0">
                <a:latin typeface="Niveau Grotesk Bold" panose="02000000000000000000" pitchFamily="50" charset="0"/>
              </a:rPr>
              <a:t>communicaziun.ch</a:t>
            </a:r>
          </a:p>
        </p:txBody>
      </p:sp>
    </p:spTree>
    <p:extLst>
      <p:ext uri="{BB962C8B-B14F-4D97-AF65-F5344CB8AC3E}">
        <p14:creationId xmlns:p14="http://schemas.microsoft.com/office/powerpoint/2010/main" val="4185942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3" name="Datumsplatzhalter 2">
            <a:extLst>
              <a:ext uri="{FF2B5EF4-FFF2-40B4-BE49-F238E27FC236}">
                <a16:creationId xmlns:a16="http://schemas.microsoft.com/office/drawing/2014/main" id="{9846EAAB-E9CC-4FBB-A777-DFD68618EF51}"/>
              </a:ext>
            </a:extLst>
          </p:cNvPr>
          <p:cNvSpPr>
            <a:spLocks noGrp="1"/>
          </p:cNvSpPr>
          <p:nvPr>
            <p:ph type="dt" sz="half" idx="10"/>
          </p:nvPr>
        </p:nvSpPr>
        <p:spPr/>
        <p:txBody>
          <a:bodyPr/>
          <a:lstStyle/>
          <a:p>
            <a:fld id="{705AB6B0-05A2-4006-B7C9-C69B716095C4}" type="datetime1">
              <a:rPr lang="de-CH" smtClean="0"/>
              <a:t>31.01.2023</a:t>
            </a:fld>
            <a:endParaRPr lang="de-CH" dirty="0"/>
          </a:p>
        </p:txBody>
      </p:sp>
      <p:sp>
        <p:nvSpPr>
          <p:cNvPr id="4" name="Fußzeilenplatzhalter 3">
            <a:extLst>
              <a:ext uri="{FF2B5EF4-FFF2-40B4-BE49-F238E27FC236}">
                <a16:creationId xmlns:a16="http://schemas.microsoft.com/office/drawing/2014/main" id="{4490A60D-3123-4534-B4E1-1B214E40238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5" name="Foliennummernplatzhalter 4">
            <a:extLst>
              <a:ext uri="{FF2B5EF4-FFF2-40B4-BE49-F238E27FC236}">
                <a16:creationId xmlns:a16="http://schemas.microsoft.com/office/drawing/2014/main" id="{9CA66DD1-3165-483D-99FB-202ADC04E1FF}"/>
              </a:ext>
            </a:extLst>
          </p:cNvPr>
          <p:cNvSpPr>
            <a:spLocks noGrp="1"/>
          </p:cNvSpPr>
          <p:nvPr>
            <p:ph type="sldNum" sz="quarter" idx="12"/>
          </p:nvPr>
        </p:nvSpPr>
        <p:spPr/>
        <p:txBody>
          <a:body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3837984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84E75BB-61FF-4F7E-9CDB-A5E34775C9B4}"/>
              </a:ext>
            </a:extLst>
          </p:cNvPr>
          <p:cNvSpPr>
            <a:spLocks noGrp="1"/>
          </p:cNvSpPr>
          <p:nvPr>
            <p:ph type="dt" sz="half" idx="10"/>
          </p:nvPr>
        </p:nvSpPr>
        <p:spPr/>
        <p:txBody>
          <a:bodyPr/>
          <a:lstStyle/>
          <a:p>
            <a:fld id="{432D1043-D02B-4E1B-B5ED-BC0FFB71A35B}" type="datetime1">
              <a:rPr lang="de-CH" smtClean="0"/>
              <a:t>31.01.2023</a:t>
            </a:fld>
            <a:endParaRPr lang="de-CH" dirty="0"/>
          </a:p>
        </p:txBody>
      </p:sp>
      <p:sp>
        <p:nvSpPr>
          <p:cNvPr id="3" name="Fußzeilenplatzhalter 2">
            <a:extLst>
              <a:ext uri="{FF2B5EF4-FFF2-40B4-BE49-F238E27FC236}">
                <a16:creationId xmlns:a16="http://schemas.microsoft.com/office/drawing/2014/main" id="{B909AB7D-DBAB-4FFF-BA65-85B952116264}"/>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4" name="Foliennummernplatzhalter 3">
            <a:extLst>
              <a:ext uri="{FF2B5EF4-FFF2-40B4-BE49-F238E27FC236}">
                <a16:creationId xmlns:a16="http://schemas.microsoft.com/office/drawing/2014/main" id="{EB9B7570-0B3E-4F91-B744-978CA7BDE965}"/>
              </a:ext>
            </a:extLst>
          </p:cNvPr>
          <p:cNvSpPr>
            <a:spLocks noGrp="1"/>
          </p:cNvSpPr>
          <p:nvPr>
            <p:ph type="sldNum" sz="quarter" idx="12"/>
          </p:nvPr>
        </p:nvSpPr>
        <p:spPr/>
        <p:txBody>
          <a:body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4005446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mit Bild">
    <p:spTree>
      <p:nvGrpSpPr>
        <p:cNvPr id="1" name=""/>
        <p:cNvGrpSpPr/>
        <p:nvPr/>
      </p:nvGrpSpPr>
      <p:grpSpPr>
        <a:xfrm>
          <a:off x="0" y="0"/>
          <a:ext cx="0" cy="0"/>
          <a:chOff x="0" y="0"/>
          <a:chExt cx="0" cy="0"/>
        </a:xfrm>
      </p:grpSpPr>
      <p:sp>
        <p:nvSpPr>
          <p:cNvPr id="8" name="Bildplatzhalter 4">
            <a:extLst>
              <a:ext uri="{FF2B5EF4-FFF2-40B4-BE49-F238E27FC236}">
                <a16:creationId xmlns:a16="http://schemas.microsoft.com/office/drawing/2014/main" id="{A638AC3F-BAFF-43EF-89AC-F102BD02E2FF}"/>
              </a:ext>
            </a:extLst>
          </p:cNvPr>
          <p:cNvSpPr>
            <a:spLocks noGrp="1"/>
          </p:cNvSpPr>
          <p:nvPr>
            <p:ph type="pic" sz="quarter" idx="13" hasCustomPrompt="1"/>
          </p:nvPr>
        </p:nvSpPr>
        <p:spPr>
          <a:xfrm>
            <a:off x="-2492" y="-1"/>
            <a:ext cx="10694305" cy="7559675"/>
          </a:xfrm>
          <a:pattFill prst="lgCheck">
            <a:fgClr>
              <a:schemeClr val="bg1">
                <a:lumMod val="85000"/>
              </a:schemeClr>
            </a:fgClr>
            <a:bgClr>
              <a:schemeClr val="bg1"/>
            </a:bgClr>
          </a:pattFill>
        </p:spPr>
        <p:txBody>
          <a:bodyPr tIns="2520000" anchor="ctr"/>
          <a:lstStyle>
            <a:lvl1pPr algn="ctr">
              <a:defRPr sz="1052"/>
            </a:lvl1pPr>
          </a:lstStyle>
          <a:p>
            <a:r>
              <a:rPr lang="de-CH" dirty="0"/>
              <a:t>Bild durch Drag &amp; Drop in den Bildplatzhalter ziehen</a:t>
            </a:r>
          </a:p>
        </p:txBody>
      </p:sp>
      <p:sp>
        <p:nvSpPr>
          <p:cNvPr id="3" name="Inhaltsplatzhalter 2"/>
          <p:cNvSpPr>
            <a:spLocks noGrp="1"/>
          </p:cNvSpPr>
          <p:nvPr>
            <p:ph idx="1" hasCustomPrompt="1"/>
          </p:nvPr>
        </p:nvSpPr>
        <p:spPr>
          <a:xfrm>
            <a:off x="628650" y="3168000"/>
            <a:ext cx="9434513" cy="1620000"/>
          </a:xfrm>
        </p:spPr>
        <p:txBody>
          <a:bodyPr anchor="ctr"/>
          <a:lstStyle>
            <a:lvl1pPr algn="ctr">
              <a:lnSpc>
                <a:spcPct val="85000"/>
              </a:lnSpc>
              <a:defRPr sz="4800">
                <a:solidFill>
                  <a:schemeClr val="bg1"/>
                </a:solidFill>
                <a:effectLst>
                  <a:outerShdw blurRad="330200" algn="ctr" rotWithShape="0">
                    <a:prstClr val="black">
                      <a:alpha val="60000"/>
                    </a:prstClr>
                  </a:outerShdw>
                </a:effectLst>
                <a:latin typeface="Aurea UltraRoman" panose="00000400000000000000" pitchFamily="2" charset="0"/>
              </a:defRPr>
            </a:lvl1pPr>
            <a:lvl2pPr marL="0" indent="0" algn="ctr">
              <a:buFontTx/>
              <a:buNone/>
              <a:defRPr sz="2800" spc="-20" baseline="0">
                <a:solidFill>
                  <a:schemeClr val="bg1"/>
                </a:solidFill>
                <a:effectLst>
                  <a:outerShdw blurRad="292100" algn="ctr" rotWithShape="0">
                    <a:prstClr val="black">
                      <a:alpha val="64000"/>
                    </a:prstClr>
                  </a:outerShdw>
                </a:effectLst>
                <a:latin typeface="Niveau Grotesk Regular" panose="02000000000000000000" pitchFamily="50" charset="0"/>
              </a:defRPr>
            </a:lvl2pPr>
          </a:lstStyle>
          <a:p>
            <a:pPr lvl="0"/>
            <a:r>
              <a:rPr lang="de-DE" dirty="0"/>
              <a:t>Zwischentitel</a:t>
            </a:r>
          </a:p>
          <a:p>
            <a:pPr lvl="1"/>
            <a:r>
              <a:rPr lang="de-CH" noProof="0" dirty="0"/>
              <a:t>Optionaler </a:t>
            </a:r>
            <a:r>
              <a:rPr lang="de-CH" noProof="0" dirty="0" err="1"/>
              <a:t>Statementtext</a:t>
            </a:r>
            <a:r>
              <a:rPr lang="de-CH" noProof="0" dirty="0"/>
              <a:t> (Textebene 2)</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88A66DE7-1B32-466A-AD84-5C4045C17846}" type="datetime1">
              <a:rPr lang="de-CH" smtClean="0"/>
              <a:t>31.01.2023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1262814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Inhalt">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607269" y="935521"/>
            <a:ext cx="5477275" cy="523987"/>
          </a:xfrm>
        </p:spPr>
        <p:txBody>
          <a:bodyPr anchor="b"/>
          <a:lstStyle>
            <a:lvl1pPr algn="ctr">
              <a:defRPr sz="4000" spc="10" baseline="0">
                <a:solidFill>
                  <a:schemeClr val="bg1"/>
                </a:solidFill>
                <a:latin typeface="Niveau Grotesk Bold" panose="02000000000000000000" pitchFamily="50" charset="0"/>
              </a:defRPr>
            </a:lvl1pPr>
          </a:lstStyle>
          <a:p>
            <a:r>
              <a:rPr lang="de-CH" dirty="0"/>
              <a:t>Inhaltstitel hinzufügen</a:t>
            </a:r>
          </a:p>
        </p:txBody>
      </p:sp>
      <p:sp>
        <p:nvSpPr>
          <p:cNvPr id="3" name="Inhaltsplatzhalter 2"/>
          <p:cNvSpPr>
            <a:spLocks noGrp="1"/>
          </p:cNvSpPr>
          <p:nvPr>
            <p:ph idx="1" hasCustomPrompt="1"/>
          </p:nvPr>
        </p:nvSpPr>
        <p:spPr>
          <a:xfrm>
            <a:off x="2051541" y="1943633"/>
            <a:ext cx="6588730" cy="50765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lvl1pPr>
              <a:defRPr>
                <a:solidFill>
                  <a:schemeClr val="bg1"/>
                </a:solidFill>
              </a:defRPr>
            </a:lvl1pPr>
          </a:lstStyle>
          <a:p>
            <a:fld id="{F7BF29B4-5795-4481-BDDC-B88A2C13B4D9}" type="datetime1">
              <a:rPr lang="de-CH" smtClean="0"/>
              <a:pPr/>
              <a:t>31.01.2023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lvl1pPr>
              <a:defRPr>
                <a:solidFill>
                  <a:schemeClr val="bg1"/>
                </a:solidFill>
              </a:defRPr>
            </a:lvl1p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dirty="0"/>
          </a:p>
        </p:txBody>
      </p:sp>
      <p:pic>
        <p:nvPicPr>
          <p:cNvPr id="14" name="Grafik 13">
            <a:extLst>
              <a:ext uri="{FF2B5EF4-FFF2-40B4-BE49-F238E27FC236}">
                <a16:creationId xmlns:a16="http://schemas.microsoft.com/office/drawing/2014/main" id="{E9112B87-175F-48A7-91EC-B698D7C09F5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867" r="27228"/>
          <a:stretch>
            <a:fillRect/>
          </a:stretch>
        </p:blipFill>
        <p:spPr>
          <a:xfrm rot="20598104" flipH="1">
            <a:off x="-393782" y="-244000"/>
            <a:ext cx="2757208" cy="2336309"/>
          </a:xfrm>
          <a:custGeom>
            <a:avLst/>
            <a:gdLst>
              <a:gd name="connsiteX0" fmla="*/ 2056359 w 2757208"/>
              <a:gd name="connsiteY0" fmla="*/ 0 h 2336309"/>
              <a:gd name="connsiteX1" fmla="*/ 0 w 2757208"/>
              <a:gd name="connsiteY1" fmla="*/ 616869 h 2336309"/>
              <a:gd name="connsiteX2" fmla="*/ 0 w 2757208"/>
              <a:gd name="connsiteY2" fmla="*/ 2336309 h 2336309"/>
              <a:gd name="connsiteX3" fmla="*/ 2757208 w 2757208"/>
              <a:gd name="connsiteY3" fmla="*/ 2336309 h 2336309"/>
            </a:gdLst>
            <a:ahLst/>
            <a:cxnLst>
              <a:cxn ang="0">
                <a:pos x="connsiteX0" y="connsiteY0"/>
              </a:cxn>
              <a:cxn ang="0">
                <a:pos x="connsiteX1" y="connsiteY1"/>
              </a:cxn>
              <a:cxn ang="0">
                <a:pos x="connsiteX2" y="connsiteY2"/>
              </a:cxn>
              <a:cxn ang="0">
                <a:pos x="connsiteX3" y="connsiteY3"/>
              </a:cxn>
            </a:cxnLst>
            <a:rect l="l" t="t" r="r" b="b"/>
            <a:pathLst>
              <a:path w="2757208" h="2336309">
                <a:moveTo>
                  <a:pt x="2056359" y="0"/>
                </a:moveTo>
                <a:lnTo>
                  <a:pt x="0" y="616869"/>
                </a:lnTo>
                <a:lnTo>
                  <a:pt x="0" y="2336309"/>
                </a:lnTo>
                <a:lnTo>
                  <a:pt x="2757208" y="2336309"/>
                </a:lnTo>
                <a:close/>
              </a:path>
            </a:pathLst>
          </a:custGeom>
        </p:spPr>
      </p:pic>
    </p:spTree>
    <p:extLst>
      <p:ext uri="{BB962C8B-B14F-4D97-AF65-F5344CB8AC3E}">
        <p14:creationId xmlns:p14="http://schemas.microsoft.com/office/powerpoint/2010/main" val="3037029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rechblase">
    <p:bg>
      <p:bgPr>
        <a:solidFill>
          <a:schemeClr val="tx1"/>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fld id="{4F979BE5-E63B-440A-89DC-76F41D7EBD68}" type="datetime1">
              <a:rPr lang="de-CH" smtClean="0"/>
              <a:t>31.01.2023</a:t>
            </a:fld>
            <a:endParaRPr lang="de-CH"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‹Nr.›</a:t>
            </a:fld>
            <a:endParaRPr lang="de-CH" dirty="0"/>
          </a:p>
        </p:txBody>
      </p:sp>
      <p:sp>
        <p:nvSpPr>
          <p:cNvPr id="9" name="Textplatzhalter 7">
            <a:extLst>
              <a:ext uri="{FF2B5EF4-FFF2-40B4-BE49-F238E27FC236}">
                <a16:creationId xmlns:a16="http://schemas.microsoft.com/office/drawing/2014/main" id="{3F2104B8-D2C7-48A6-A74C-3B37360B2208}"/>
              </a:ext>
            </a:extLst>
          </p:cNvPr>
          <p:cNvSpPr>
            <a:spLocks noGrp="1"/>
          </p:cNvSpPr>
          <p:nvPr>
            <p:ph type="body" sz="quarter" idx="16" hasCustomPrompt="1"/>
          </p:nvPr>
        </p:nvSpPr>
        <p:spPr>
          <a:xfrm>
            <a:off x="2303568" y="425232"/>
            <a:ext cx="6084676" cy="6708377"/>
          </a:xfrm>
          <a:blipFill>
            <a:blip r:embed="rId2"/>
            <a:stretch>
              <a:fillRect/>
            </a:stretch>
          </a:blipFill>
        </p:spPr>
        <p:txBody>
          <a:bodyPr lIns="180000" tIns="2988000" rIns="180000"/>
          <a:lstStyle>
            <a:lvl1pPr algn="ctr">
              <a:defRPr sz="2800">
                <a:solidFill>
                  <a:schemeClr val="tx1"/>
                </a:solidFill>
                <a:latin typeface="Aurea UltraRoman" panose="00000400000000000000" pitchFamily="2" charset="0"/>
              </a:defRPr>
            </a:lvl1pPr>
            <a:lvl2pPr marL="0" indent="0" algn="ctr">
              <a:spcBef>
                <a:spcPts val="600"/>
              </a:spcBef>
              <a:buFontTx/>
              <a:buNone/>
              <a:defRPr sz="1800">
                <a:solidFill>
                  <a:schemeClr val="tx1"/>
                </a:solidFill>
              </a:defRPr>
            </a:lvl2pPr>
          </a:lstStyle>
          <a:p>
            <a:pPr lvl="0"/>
            <a:r>
              <a:rPr lang="de-DE" dirty="0"/>
              <a:t>Titel/Text hinzufügen</a:t>
            </a:r>
          </a:p>
          <a:p>
            <a:pPr lvl="1"/>
            <a:r>
              <a:rPr lang="de-DE" dirty="0"/>
              <a:t>Vorname Name, Funktion</a:t>
            </a:r>
          </a:p>
        </p:txBody>
      </p:sp>
    </p:spTree>
    <p:extLst>
      <p:ext uri="{BB962C8B-B14F-4D97-AF65-F5344CB8AC3E}">
        <p14:creationId xmlns:p14="http://schemas.microsoft.com/office/powerpoint/2010/main" val="2253514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Schwarz">
    <p:bg>
      <p:bgPr>
        <a:solidFill>
          <a:schemeClr val="tx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2F076FF-2F18-4738-8A46-1D22E5C9903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49826" r="44767"/>
          <a:stretch>
            <a:fillRect/>
          </a:stretch>
        </p:blipFill>
        <p:spPr>
          <a:xfrm>
            <a:off x="8599121" y="0"/>
            <a:ext cx="2092692" cy="1856743"/>
          </a:xfrm>
          <a:custGeom>
            <a:avLst/>
            <a:gdLst>
              <a:gd name="connsiteX0" fmla="*/ 0 w 2092692"/>
              <a:gd name="connsiteY0" fmla="*/ 0 h 1856743"/>
              <a:gd name="connsiteX1" fmla="*/ 2092692 w 2092692"/>
              <a:gd name="connsiteY1" fmla="*/ 0 h 1856743"/>
              <a:gd name="connsiteX2" fmla="*/ 2092692 w 2092692"/>
              <a:gd name="connsiteY2" fmla="*/ 1856743 h 1856743"/>
              <a:gd name="connsiteX3" fmla="*/ 0 w 2092692"/>
              <a:gd name="connsiteY3" fmla="*/ 1856743 h 1856743"/>
            </a:gdLst>
            <a:ahLst/>
            <a:cxnLst>
              <a:cxn ang="0">
                <a:pos x="connsiteX0" y="connsiteY0"/>
              </a:cxn>
              <a:cxn ang="0">
                <a:pos x="connsiteX1" y="connsiteY1"/>
              </a:cxn>
              <a:cxn ang="0">
                <a:pos x="connsiteX2" y="connsiteY2"/>
              </a:cxn>
              <a:cxn ang="0">
                <a:pos x="connsiteX3" y="connsiteY3"/>
              </a:cxn>
            </a:cxnLst>
            <a:rect l="l" t="t" r="r" b="b"/>
            <a:pathLst>
              <a:path w="2092692" h="1856743">
                <a:moveTo>
                  <a:pt x="0" y="0"/>
                </a:moveTo>
                <a:lnTo>
                  <a:pt x="2092692" y="0"/>
                </a:lnTo>
                <a:lnTo>
                  <a:pt x="2092692" y="1856743"/>
                </a:lnTo>
                <a:lnTo>
                  <a:pt x="0" y="1856743"/>
                </a:lnTo>
                <a:close/>
              </a:path>
            </a:pathLst>
          </a:custGeom>
        </p:spPr>
      </p:pic>
      <p:sp>
        <p:nvSpPr>
          <p:cNvPr id="4" name="Datumsplatzhalter 3">
            <a:extLst>
              <a:ext uri="{FF2B5EF4-FFF2-40B4-BE49-F238E27FC236}">
                <a16:creationId xmlns:a16="http://schemas.microsoft.com/office/drawing/2014/main" id="{A57DA9F2-1E4C-486B-8041-C0E8D6CD9602}"/>
              </a:ext>
            </a:extLst>
          </p:cNvPr>
          <p:cNvSpPr>
            <a:spLocks noGrp="1"/>
          </p:cNvSpPr>
          <p:nvPr>
            <p:ph type="dt" sz="half" idx="10"/>
          </p:nvPr>
        </p:nvSpPr>
        <p:spPr/>
        <p:txBody>
          <a:bodyPr/>
          <a:lstStyle>
            <a:lvl1pPr>
              <a:defRPr>
                <a:solidFill>
                  <a:schemeClr val="bg1"/>
                </a:solidFill>
              </a:defRPr>
            </a:lvl1pPr>
          </a:lstStyle>
          <a:p>
            <a:fld id="{6150B992-5C5D-47BF-A47F-059A77CA6DDD}" type="datetime1">
              <a:rPr lang="de-CH" smtClean="0"/>
              <a:pPr/>
              <a:t>31.01.2023</a:t>
            </a:fld>
            <a:endParaRPr lang="de-CH" dirty="0"/>
          </a:p>
        </p:txBody>
      </p:sp>
      <p:sp>
        <p:nvSpPr>
          <p:cNvPr id="5" name="Fußzeilenplatzhalter 4">
            <a:extLst>
              <a:ext uri="{FF2B5EF4-FFF2-40B4-BE49-F238E27FC236}">
                <a16:creationId xmlns:a16="http://schemas.microsoft.com/office/drawing/2014/main" id="{A77AB141-EDED-45BC-96C6-D1BD3BD9A692}"/>
              </a:ext>
            </a:extLst>
          </p:cNvPr>
          <p:cNvSpPr>
            <a:spLocks noGrp="1"/>
          </p:cNvSpPr>
          <p:nvPr>
            <p:ph type="ftr" sz="quarter" idx="11"/>
          </p:nvPr>
        </p:nvSpPr>
        <p:spPr/>
        <p:txBody>
          <a:bodyPr/>
          <a:lstStyle>
            <a:lvl1pPr>
              <a:defRPr>
                <a:solidFill>
                  <a:schemeClr val="bg1"/>
                </a:solidFill>
              </a:defRPr>
            </a:lvl1p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14DD758C-A08E-46F1-8AE4-3A6FBFA816A5}"/>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dirty="0"/>
          </a:p>
        </p:txBody>
      </p:sp>
      <p:sp>
        <p:nvSpPr>
          <p:cNvPr id="13" name="Titel 1">
            <a:extLst>
              <a:ext uri="{FF2B5EF4-FFF2-40B4-BE49-F238E27FC236}">
                <a16:creationId xmlns:a16="http://schemas.microsoft.com/office/drawing/2014/main" id="{CB2B4BFB-0895-41FC-8F7D-C2BC385E7334}"/>
              </a:ext>
            </a:extLst>
          </p:cNvPr>
          <p:cNvSpPr>
            <a:spLocks noGrp="1"/>
          </p:cNvSpPr>
          <p:nvPr>
            <p:ph type="title"/>
          </p:nvPr>
        </p:nvSpPr>
        <p:spPr>
          <a:xfrm>
            <a:off x="628651" y="647489"/>
            <a:ext cx="7885607" cy="936104"/>
          </a:xfrm>
        </p:spPr>
        <p:txBody>
          <a:bodyPr/>
          <a:lstStyle>
            <a:lvl1pPr>
              <a:defRPr>
                <a:solidFill>
                  <a:schemeClr val="bg1"/>
                </a:solidFill>
              </a:defRPr>
            </a:lvl1pPr>
          </a:lstStyle>
          <a:p>
            <a:r>
              <a:rPr lang="de-DE"/>
              <a:t>Mastertitelformat bearbeiten</a:t>
            </a:r>
            <a:endParaRPr lang="de-CH" dirty="0"/>
          </a:p>
        </p:txBody>
      </p:sp>
      <p:sp>
        <p:nvSpPr>
          <p:cNvPr id="14" name="Inhaltsplatzhalter 2">
            <a:extLst>
              <a:ext uri="{FF2B5EF4-FFF2-40B4-BE49-F238E27FC236}">
                <a16:creationId xmlns:a16="http://schemas.microsoft.com/office/drawing/2014/main" id="{085101B0-B364-4603-9241-9BA18E6B2FAF}"/>
              </a:ext>
            </a:extLst>
          </p:cNvPr>
          <p:cNvSpPr>
            <a:spLocks noGrp="1"/>
          </p:cNvSpPr>
          <p:nvPr>
            <p:ph idx="1" hasCustomPrompt="1"/>
          </p:nvPr>
        </p:nvSpPr>
        <p:spPr>
          <a:xfrm>
            <a:off x="628650" y="2578522"/>
            <a:ext cx="9434513" cy="42304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1"/>
                </a:solidFill>
                <a:highlight>
                  <a:srgbClr val="F1F3F3"/>
                </a:highlight>
              </a:defRPr>
            </a:lvl5p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4251844352"/>
      </p:ext>
    </p:extLst>
  </p:cSld>
  <p:clrMapOvr>
    <a:masterClrMapping/>
  </p:clrMapOvr>
  <p:extLst>
    <p:ext uri="{DCECCB84-F9BA-43D5-87BE-67443E8EF086}">
      <p15:sldGuideLst xmlns:p15="http://schemas.microsoft.com/office/powerpoint/2012/main">
        <p15:guide id="1" pos="3367"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3" name="Inhaltsplatzhalter 2"/>
          <p:cNvSpPr>
            <a:spLocks noGrp="1"/>
          </p:cNvSpPr>
          <p:nvPr>
            <p:ph idx="1" hasCustomPrompt="1"/>
          </p:nvPr>
        </p:nvSpPr>
        <p:spPr/>
        <p:txBody>
          <a:body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F7BF29B4-5795-4481-BDDC-B88A2C13B4D9}" type="datetime1">
              <a:rPr lang="de-CH" smtClean="0"/>
              <a:t>31.01.2023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‹Nr.›</a:t>
            </a:fld>
            <a:endParaRPr lang="de-CH" dirty="0"/>
          </a:p>
        </p:txBody>
      </p:sp>
      <p:pic>
        <p:nvPicPr>
          <p:cNvPr id="16" name="Grafik 15">
            <a:extLst>
              <a:ext uri="{FF2B5EF4-FFF2-40B4-BE49-F238E27FC236}">
                <a16:creationId xmlns:a16="http://schemas.microsoft.com/office/drawing/2014/main" id="{6C15E939-938A-4BB6-A6BD-1D6CB47ACA9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49826" r="44767"/>
          <a:stretch>
            <a:fillRect/>
          </a:stretch>
        </p:blipFill>
        <p:spPr>
          <a:xfrm>
            <a:off x="8599121" y="0"/>
            <a:ext cx="2092692" cy="1856743"/>
          </a:xfrm>
          <a:custGeom>
            <a:avLst/>
            <a:gdLst>
              <a:gd name="connsiteX0" fmla="*/ 0 w 2092692"/>
              <a:gd name="connsiteY0" fmla="*/ 0 h 1856743"/>
              <a:gd name="connsiteX1" fmla="*/ 2092692 w 2092692"/>
              <a:gd name="connsiteY1" fmla="*/ 0 h 1856743"/>
              <a:gd name="connsiteX2" fmla="*/ 2092692 w 2092692"/>
              <a:gd name="connsiteY2" fmla="*/ 1856743 h 1856743"/>
              <a:gd name="connsiteX3" fmla="*/ 0 w 2092692"/>
              <a:gd name="connsiteY3" fmla="*/ 1856743 h 1856743"/>
            </a:gdLst>
            <a:ahLst/>
            <a:cxnLst>
              <a:cxn ang="0">
                <a:pos x="connsiteX0" y="connsiteY0"/>
              </a:cxn>
              <a:cxn ang="0">
                <a:pos x="connsiteX1" y="connsiteY1"/>
              </a:cxn>
              <a:cxn ang="0">
                <a:pos x="connsiteX2" y="connsiteY2"/>
              </a:cxn>
              <a:cxn ang="0">
                <a:pos x="connsiteX3" y="connsiteY3"/>
              </a:cxn>
            </a:cxnLst>
            <a:rect l="l" t="t" r="r" b="b"/>
            <a:pathLst>
              <a:path w="2092692" h="1856743">
                <a:moveTo>
                  <a:pt x="0" y="0"/>
                </a:moveTo>
                <a:lnTo>
                  <a:pt x="2092692" y="0"/>
                </a:lnTo>
                <a:lnTo>
                  <a:pt x="2092692" y="1856743"/>
                </a:lnTo>
                <a:lnTo>
                  <a:pt x="0" y="1856743"/>
                </a:lnTo>
                <a:close/>
              </a:path>
            </a:pathLst>
          </a:custGeom>
        </p:spPr>
      </p:pic>
    </p:spTree>
    <p:extLst>
      <p:ext uri="{BB962C8B-B14F-4D97-AF65-F5344CB8AC3E}">
        <p14:creationId xmlns:p14="http://schemas.microsoft.com/office/powerpoint/2010/main" val="479570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eingerückt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3" name="Inhaltsplatzhalter 2"/>
          <p:cNvSpPr>
            <a:spLocks noGrp="1"/>
          </p:cNvSpPr>
          <p:nvPr>
            <p:ph idx="1" hasCustomPrompt="1"/>
          </p:nvPr>
        </p:nvSpPr>
        <p:spPr>
          <a:xfrm>
            <a:off x="3401691" y="2925213"/>
            <a:ext cx="5652628" cy="4130987"/>
          </a:xfrm>
        </p:spPr>
        <p:txBody>
          <a:body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F7BF29B4-5795-4481-BDDC-B88A2C13B4D9}" type="datetime1">
              <a:rPr lang="de-CH" smtClean="0"/>
              <a:t>31.01.2023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‹Nr.›</a:t>
            </a:fld>
            <a:endParaRPr lang="de-CH" dirty="0"/>
          </a:p>
        </p:txBody>
      </p:sp>
      <p:pic>
        <p:nvPicPr>
          <p:cNvPr id="16" name="Grafik 15">
            <a:extLst>
              <a:ext uri="{FF2B5EF4-FFF2-40B4-BE49-F238E27FC236}">
                <a16:creationId xmlns:a16="http://schemas.microsoft.com/office/drawing/2014/main" id="{6C15E939-938A-4BB6-A6BD-1D6CB47ACA9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49826" r="44767"/>
          <a:stretch>
            <a:fillRect/>
          </a:stretch>
        </p:blipFill>
        <p:spPr>
          <a:xfrm>
            <a:off x="8599121" y="0"/>
            <a:ext cx="2092692" cy="1856743"/>
          </a:xfrm>
          <a:custGeom>
            <a:avLst/>
            <a:gdLst>
              <a:gd name="connsiteX0" fmla="*/ 0 w 2092692"/>
              <a:gd name="connsiteY0" fmla="*/ 0 h 1856743"/>
              <a:gd name="connsiteX1" fmla="*/ 2092692 w 2092692"/>
              <a:gd name="connsiteY1" fmla="*/ 0 h 1856743"/>
              <a:gd name="connsiteX2" fmla="*/ 2092692 w 2092692"/>
              <a:gd name="connsiteY2" fmla="*/ 1856743 h 1856743"/>
              <a:gd name="connsiteX3" fmla="*/ 0 w 2092692"/>
              <a:gd name="connsiteY3" fmla="*/ 1856743 h 1856743"/>
            </a:gdLst>
            <a:ahLst/>
            <a:cxnLst>
              <a:cxn ang="0">
                <a:pos x="connsiteX0" y="connsiteY0"/>
              </a:cxn>
              <a:cxn ang="0">
                <a:pos x="connsiteX1" y="connsiteY1"/>
              </a:cxn>
              <a:cxn ang="0">
                <a:pos x="connsiteX2" y="connsiteY2"/>
              </a:cxn>
              <a:cxn ang="0">
                <a:pos x="connsiteX3" y="connsiteY3"/>
              </a:cxn>
            </a:cxnLst>
            <a:rect l="l" t="t" r="r" b="b"/>
            <a:pathLst>
              <a:path w="2092692" h="1856743">
                <a:moveTo>
                  <a:pt x="0" y="0"/>
                </a:moveTo>
                <a:lnTo>
                  <a:pt x="2092692" y="0"/>
                </a:lnTo>
                <a:lnTo>
                  <a:pt x="2092692" y="1856743"/>
                </a:lnTo>
                <a:lnTo>
                  <a:pt x="0" y="1856743"/>
                </a:lnTo>
                <a:close/>
              </a:path>
            </a:pathLst>
          </a:custGeom>
        </p:spPr>
      </p:pic>
      <p:sp>
        <p:nvSpPr>
          <p:cNvPr id="10" name="Textplatzhalter 9">
            <a:extLst>
              <a:ext uri="{FF2B5EF4-FFF2-40B4-BE49-F238E27FC236}">
                <a16:creationId xmlns:a16="http://schemas.microsoft.com/office/drawing/2014/main" id="{6058ED0C-771A-4E7A-BB9D-C978C4E17D03}"/>
              </a:ext>
            </a:extLst>
          </p:cNvPr>
          <p:cNvSpPr>
            <a:spLocks noGrp="1"/>
          </p:cNvSpPr>
          <p:nvPr>
            <p:ph type="body" sz="quarter" idx="13" hasCustomPrompt="1"/>
          </p:nvPr>
        </p:nvSpPr>
        <p:spPr>
          <a:xfrm>
            <a:off x="3401690" y="2411413"/>
            <a:ext cx="5652629" cy="514350"/>
          </a:xfrm>
        </p:spPr>
        <p:txBody>
          <a:bodyPr/>
          <a:lstStyle>
            <a:lvl1pPr>
              <a:defRPr sz="2400">
                <a:latin typeface="Niveau Grotesk Bold" panose="02000000000000000000" pitchFamily="50" charset="0"/>
              </a:defRPr>
            </a:lvl1pPr>
          </a:lstStyle>
          <a:p>
            <a:pPr lvl="0"/>
            <a:r>
              <a:rPr lang="de-DE" dirty="0"/>
              <a:t>Untertitel hinzufügen</a:t>
            </a:r>
          </a:p>
        </p:txBody>
      </p:sp>
    </p:spTree>
    <p:extLst>
      <p:ext uri="{BB962C8B-B14F-4D97-AF65-F5344CB8AC3E}">
        <p14:creationId xmlns:p14="http://schemas.microsoft.com/office/powerpoint/2010/main" val="333701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Statementtitel und Tex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105547" y="2663713"/>
            <a:ext cx="6588730" cy="523987"/>
          </a:xfrm>
        </p:spPr>
        <p:txBody>
          <a:bodyPr anchor="b"/>
          <a:lstStyle>
            <a:lvl1pPr>
              <a:defRPr sz="3400" spc="10" baseline="0">
                <a:latin typeface="Niveau Grotesk Bold" panose="02000000000000000000" pitchFamily="50" charset="0"/>
              </a:defRPr>
            </a:lvl1pPr>
          </a:lstStyle>
          <a:p>
            <a:r>
              <a:rPr lang="de-CH" dirty="0"/>
              <a:t>Statement</a:t>
            </a:r>
          </a:p>
        </p:txBody>
      </p:sp>
      <p:sp>
        <p:nvSpPr>
          <p:cNvPr id="3" name="Inhaltsplatzhalter 2"/>
          <p:cNvSpPr>
            <a:spLocks noGrp="1"/>
          </p:cNvSpPr>
          <p:nvPr>
            <p:ph idx="1" hasCustomPrompt="1"/>
          </p:nvPr>
        </p:nvSpPr>
        <p:spPr>
          <a:xfrm>
            <a:off x="2105547" y="3301999"/>
            <a:ext cx="6588730" cy="3506957"/>
          </a:xfrm>
        </p:spPr>
        <p:txBody>
          <a:body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F7BF29B4-5795-4481-BDDC-B88A2C13B4D9}" type="datetime1">
              <a:rPr lang="de-CH" smtClean="0"/>
              <a:t>31.01.2023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‹Nr.›</a:t>
            </a:fld>
            <a:endParaRPr lang="de-CH" dirty="0"/>
          </a:p>
        </p:txBody>
      </p:sp>
      <p:pic>
        <p:nvPicPr>
          <p:cNvPr id="14" name="Grafik 13">
            <a:extLst>
              <a:ext uri="{FF2B5EF4-FFF2-40B4-BE49-F238E27FC236}">
                <a16:creationId xmlns:a16="http://schemas.microsoft.com/office/drawing/2014/main" id="{E9112B87-175F-48A7-91EC-B698D7C09F5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867" r="27228"/>
          <a:stretch>
            <a:fillRect/>
          </a:stretch>
        </p:blipFill>
        <p:spPr>
          <a:xfrm rot="20598104" flipH="1">
            <a:off x="-393782" y="-244000"/>
            <a:ext cx="2757208" cy="2336309"/>
          </a:xfrm>
          <a:custGeom>
            <a:avLst/>
            <a:gdLst>
              <a:gd name="connsiteX0" fmla="*/ 2056359 w 2757208"/>
              <a:gd name="connsiteY0" fmla="*/ 0 h 2336309"/>
              <a:gd name="connsiteX1" fmla="*/ 0 w 2757208"/>
              <a:gd name="connsiteY1" fmla="*/ 616869 h 2336309"/>
              <a:gd name="connsiteX2" fmla="*/ 0 w 2757208"/>
              <a:gd name="connsiteY2" fmla="*/ 2336309 h 2336309"/>
              <a:gd name="connsiteX3" fmla="*/ 2757208 w 2757208"/>
              <a:gd name="connsiteY3" fmla="*/ 2336309 h 2336309"/>
            </a:gdLst>
            <a:ahLst/>
            <a:cxnLst>
              <a:cxn ang="0">
                <a:pos x="connsiteX0" y="connsiteY0"/>
              </a:cxn>
              <a:cxn ang="0">
                <a:pos x="connsiteX1" y="connsiteY1"/>
              </a:cxn>
              <a:cxn ang="0">
                <a:pos x="connsiteX2" y="connsiteY2"/>
              </a:cxn>
              <a:cxn ang="0">
                <a:pos x="connsiteX3" y="connsiteY3"/>
              </a:cxn>
            </a:cxnLst>
            <a:rect l="l" t="t" r="r" b="b"/>
            <a:pathLst>
              <a:path w="2757208" h="2336309">
                <a:moveTo>
                  <a:pt x="2056359" y="0"/>
                </a:moveTo>
                <a:lnTo>
                  <a:pt x="0" y="616869"/>
                </a:lnTo>
                <a:lnTo>
                  <a:pt x="0" y="2336309"/>
                </a:lnTo>
                <a:lnTo>
                  <a:pt x="2757208" y="2336309"/>
                </a:lnTo>
                <a:close/>
              </a:path>
            </a:pathLst>
          </a:custGeom>
        </p:spPr>
      </p:pic>
    </p:spTree>
    <p:extLst>
      <p:ext uri="{BB962C8B-B14F-4D97-AF65-F5344CB8AC3E}">
        <p14:creationId xmlns:p14="http://schemas.microsoft.com/office/powerpoint/2010/main" val="3309935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5E5E5"/>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1" y="647489"/>
            <a:ext cx="7885607" cy="936104"/>
          </a:xfrm>
          <a:prstGeom prst="rect">
            <a:avLst/>
          </a:prstGeom>
        </p:spPr>
        <p:txBody>
          <a:bodyPr vert="horz" lIns="0" tIns="0" rIns="0" bIns="0" rtlCol="0" anchor="t">
            <a:noAutofit/>
          </a:bodyPr>
          <a:lstStyle/>
          <a:p>
            <a:endParaRPr lang="de-CH" dirty="0"/>
          </a:p>
        </p:txBody>
      </p:sp>
      <p:sp>
        <p:nvSpPr>
          <p:cNvPr id="3" name="Textplatzhalter 2"/>
          <p:cNvSpPr>
            <a:spLocks noGrp="1"/>
          </p:cNvSpPr>
          <p:nvPr>
            <p:ph type="body" idx="1"/>
          </p:nvPr>
        </p:nvSpPr>
        <p:spPr>
          <a:xfrm>
            <a:off x="628650" y="2578522"/>
            <a:ext cx="9434513" cy="4230436"/>
          </a:xfrm>
          <a:prstGeom prst="rect">
            <a:avLst/>
          </a:prstGeom>
        </p:spPr>
        <p:txBody>
          <a:bodyPr vert="horz" lIns="0" tIns="0" rIns="0" bIns="0" rtlCol="0">
            <a:noAutofit/>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4" name="Datumsplatzhalter 3"/>
          <p:cNvSpPr>
            <a:spLocks noGrp="1"/>
          </p:cNvSpPr>
          <p:nvPr>
            <p:ph type="dt" sz="half" idx="2"/>
          </p:nvPr>
        </p:nvSpPr>
        <p:spPr>
          <a:xfrm>
            <a:off x="841765" y="7113608"/>
            <a:ext cx="435689" cy="122613"/>
          </a:xfrm>
          <a:prstGeom prst="rect">
            <a:avLst/>
          </a:prstGeom>
        </p:spPr>
        <p:txBody>
          <a:bodyPr vert="horz" lIns="0" tIns="0" rIns="0" bIns="0" rtlCol="0" anchor="t" anchorCtr="0"/>
          <a:lstStyle>
            <a:lvl1pPr algn="l">
              <a:defRPr sz="700">
                <a:solidFill>
                  <a:schemeClr val="tx1"/>
                </a:solidFill>
              </a:defRPr>
            </a:lvl1pPr>
          </a:lstStyle>
          <a:p>
            <a:fld id="{6150B992-5C5D-47BF-A47F-059A77CA6DDD}" type="datetime1">
              <a:rPr lang="de-CH" smtClean="0"/>
              <a:t>31.01.2023</a:t>
            </a:fld>
            <a:endParaRPr lang="de-CH" dirty="0"/>
          </a:p>
        </p:txBody>
      </p:sp>
      <p:sp>
        <p:nvSpPr>
          <p:cNvPr id="5" name="Fußzeilenplatzhalter 4"/>
          <p:cNvSpPr>
            <a:spLocks noGrp="1"/>
          </p:cNvSpPr>
          <p:nvPr>
            <p:ph type="ftr" sz="quarter" idx="3"/>
          </p:nvPr>
        </p:nvSpPr>
        <p:spPr>
          <a:xfrm>
            <a:off x="1309816" y="7113608"/>
            <a:ext cx="7384461" cy="122613"/>
          </a:xfrm>
          <a:prstGeom prst="rect">
            <a:avLst/>
          </a:prstGeom>
        </p:spPr>
        <p:txBody>
          <a:bodyPr vert="horz" lIns="0" tIns="0" rIns="0" bIns="0" rtlCol="0" anchor="t" anchorCtr="0"/>
          <a:lstStyle>
            <a:lvl1pPr algn="l">
              <a:defRPr sz="700">
                <a:solidFill>
                  <a:schemeClr val="tx1"/>
                </a:solidFill>
              </a:defRPr>
            </a:lvl1pPr>
          </a:lstStyle>
          <a:p>
            <a:r>
              <a:rPr lang="de-CH" dirty="0"/>
              <a:t>Fusszeile (Ändern über «Einfügen &gt; Kopf- und Fusszeile»)</a:t>
            </a:r>
          </a:p>
        </p:txBody>
      </p:sp>
      <p:sp>
        <p:nvSpPr>
          <p:cNvPr id="6" name="Foliennummernplatzhalter 5"/>
          <p:cNvSpPr>
            <a:spLocks noGrp="1"/>
          </p:cNvSpPr>
          <p:nvPr>
            <p:ph type="sldNum" sz="quarter" idx="4"/>
          </p:nvPr>
        </p:nvSpPr>
        <p:spPr>
          <a:xfrm>
            <a:off x="628651" y="7113608"/>
            <a:ext cx="180752" cy="122613"/>
          </a:xfrm>
          <a:prstGeom prst="rect">
            <a:avLst/>
          </a:prstGeom>
        </p:spPr>
        <p:txBody>
          <a:bodyPr vert="horz" lIns="0" tIns="0" rIns="0" bIns="0" rtlCol="0" anchor="t" anchorCtr="0"/>
          <a:lstStyle>
            <a:lvl1pPr algn="l">
              <a:defRPr sz="700">
                <a:solidFill>
                  <a:schemeClr val="tx1"/>
                </a:solidFill>
              </a:defRPr>
            </a:lvl1pPr>
          </a:lstStyle>
          <a:p>
            <a:fld id="{442AD375-037F-43D0-B059-5172DA06796A}" type="slidenum">
              <a:rPr lang="de-CH" smtClean="0"/>
              <a:pPr/>
              <a:t>‹Nr.›</a:t>
            </a:fld>
            <a:endParaRPr lang="de-CH" dirty="0"/>
          </a:p>
        </p:txBody>
      </p:sp>
      <p:sp>
        <p:nvSpPr>
          <p:cNvPr id="7" name="Textfeld 6">
            <a:extLst>
              <a:ext uri="{FF2B5EF4-FFF2-40B4-BE49-F238E27FC236}">
                <a16:creationId xmlns:a16="http://schemas.microsoft.com/office/drawing/2014/main" id="{E1126706-F82E-4003-B37F-DDFD46B67EBD}"/>
              </a:ext>
            </a:extLst>
          </p:cNvPr>
          <p:cNvSpPr txBox="1"/>
          <p:nvPr userDrawn="1"/>
        </p:nvSpPr>
        <p:spPr>
          <a:xfrm rot="16200000">
            <a:off x="9025354" y="5741188"/>
            <a:ext cx="3541711" cy="80920"/>
          </a:xfrm>
          <a:prstGeom prst="rect">
            <a:avLst/>
          </a:prstGeom>
          <a:noFill/>
        </p:spPr>
        <p:txBody>
          <a:bodyPr wrap="square" lIns="0" tIns="0" rIns="0" bIns="0" rtlCol="0">
            <a:spAutoFit/>
          </a:bodyPr>
          <a:lstStyle/>
          <a:p>
            <a:r>
              <a:rPr lang="de-CH" sz="526" spc="35" baseline="0" dirty="0">
                <a:solidFill>
                  <a:schemeClr val="bg1">
                    <a:lumMod val="75000"/>
                  </a:schemeClr>
                </a:solidFill>
              </a:rPr>
              <a:t>Erstellt durch Vorlagenbauer.ch</a:t>
            </a:r>
          </a:p>
        </p:txBody>
      </p: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66" r:id="rId1"/>
    <p:sldLayoutId id="2147483658" r:id="rId2"/>
    <p:sldLayoutId id="2147483667" r:id="rId3"/>
    <p:sldLayoutId id="2147483679" r:id="rId4"/>
    <p:sldLayoutId id="2147483678" r:id="rId5"/>
    <p:sldLayoutId id="2147483687" r:id="rId6"/>
    <p:sldLayoutId id="2147483659" r:id="rId7"/>
    <p:sldLayoutId id="2147483680" r:id="rId8"/>
    <p:sldLayoutId id="2147483668" r:id="rId9"/>
    <p:sldLayoutId id="2147483669" r:id="rId10"/>
    <p:sldLayoutId id="2147483686" r:id="rId11"/>
    <p:sldLayoutId id="2147483682" r:id="rId12"/>
    <p:sldLayoutId id="2147483683" r:id="rId13"/>
    <p:sldLayoutId id="2147483684" r:id="rId14"/>
    <p:sldLayoutId id="2147483685" r:id="rId15"/>
    <p:sldLayoutId id="2147483689" r:id="rId16"/>
    <p:sldLayoutId id="2147483681" r:id="rId17"/>
    <p:sldLayoutId id="2147483671" r:id="rId18"/>
    <p:sldLayoutId id="2147483670" r:id="rId19"/>
    <p:sldLayoutId id="2147483673" r:id="rId20"/>
    <p:sldLayoutId id="2147483674" r:id="rId21"/>
    <p:sldLayoutId id="2147483672" r:id="rId22"/>
    <p:sldLayoutId id="2147483676" r:id="rId23"/>
    <p:sldLayoutId id="2147483675" r:id="rId24"/>
    <p:sldLayoutId id="2147483677" r:id="rId25"/>
    <p:sldLayoutId id="2147483663" r:id="rId26"/>
    <p:sldLayoutId id="2147483664" r:id="rId27"/>
  </p:sldLayoutIdLst>
  <p:hf sldNum="0" hdr="0" ftr="0" dt="0"/>
  <p:txStyles>
    <p:titleStyle>
      <a:lvl1pPr algn="l" defTabSz="801929" rtl="0" eaLnBrk="1" latinLnBrk="0" hangingPunct="1">
        <a:lnSpc>
          <a:spcPct val="82000"/>
        </a:lnSpc>
        <a:spcBef>
          <a:spcPct val="0"/>
        </a:spcBef>
        <a:buNone/>
        <a:defRPr sz="4000" kern="1200">
          <a:solidFill>
            <a:schemeClr val="tx1"/>
          </a:solidFill>
          <a:latin typeface="+mj-lt"/>
          <a:ea typeface="+mj-ea"/>
          <a:cs typeface="+mj-cs"/>
        </a:defRPr>
      </a:lvl1pPr>
    </p:titleStyle>
    <p:bodyStyle>
      <a:lvl1pPr marL="0" indent="0" algn="l" defTabSz="801929" rtl="0" eaLnBrk="1" latinLnBrk="0" hangingPunct="1">
        <a:lnSpc>
          <a:spcPct val="110000"/>
        </a:lnSpc>
        <a:spcBef>
          <a:spcPts val="0"/>
        </a:spcBef>
        <a:buFont typeface="+mj-lt"/>
        <a:buNone/>
        <a:defRPr sz="1300" kern="1200">
          <a:solidFill>
            <a:schemeClr val="tx1"/>
          </a:solidFill>
          <a:latin typeface="+mn-lt"/>
          <a:ea typeface="+mn-ea"/>
          <a:cs typeface="+mn-cs"/>
        </a:defRPr>
      </a:lvl1pPr>
      <a:lvl2pPr marL="177800" indent="-177800" algn="l" defTabSz="801929" rtl="0" eaLnBrk="1" latinLnBrk="0" hangingPunct="1">
        <a:lnSpc>
          <a:spcPct val="110000"/>
        </a:lnSpc>
        <a:spcBef>
          <a:spcPts val="0"/>
        </a:spcBef>
        <a:buFont typeface="Arial" panose="020B0604020202020204" pitchFamily="34" charset="0"/>
        <a:buChar char="–"/>
        <a:defRPr sz="1300" kern="1200">
          <a:solidFill>
            <a:schemeClr val="tx1"/>
          </a:solidFill>
          <a:latin typeface="+mn-lt"/>
          <a:ea typeface="+mn-ea"/>
          <a:cs typeface="+mn-cs"/>
        </a:defRPr>
      </a:lvl2pPr>
      <a:lvl3pPr marL="360363" indent="-182563" algn="l" defTabSz="801929" rtl="0" eaLnBrk="1" latinLnBrk="0" hangingPunct="1">
        <a:lnSpc>
          <a:spcPct val="110000"/>
        </a:lnSpc>
        <a:spcBef>
          <a:spcPts val="0"/>
        </a:spcBef>
        <a:buFont typeface="Arial" panose="020B0604020202020204" pitchFamily="34" charset="0"/>
        <a:buChar char="–"/>
        <a:defRPr sz="1300" kern="1200">
          <a:solidFill>
            <a:schemeClr val="tx1"/>
          </a:solidFill>
          <a:latin typeface="+mn-lt"/>
          <a:ea typeface="+mn-ea"/>
          <a:cs typeface="+mn-cs"/>
        </a:defRPr>
      </a:lvl3pPr>
      <a:lvl4pPr marL="538163" indent="-177800" algn="l" defTabSz="801929" rtl="0" eaLnBrk="1" latinLnBrk="0" hangingPunct="1">
        <a:lnSpc>
          <a:spcPct val="110000"/>
        </a:lnSpc>
        <a:spcBef>
          <a:spcPts val="0"/>
        </a:spcBef>
        <a:buFont typeface="Arial" panose="020B0604020202020204" pitchFamily="34" charset="0"/>
        <a:buChar char="–"/>
        <a:defRPr sz="1300" kern="1200">
          <a:solidFill>
            <a:schemeClr val="tx1"/>
          </a:solidFill>
          <a:latin typeface="+mn-lt"/>
          <a:ea typeface="+mn-ea"/>
          <a:cs typeface="+mn-cs"/>
        </a:defRPr>
      </a:lvl4pPr>
      <a:lvl5pPr marL="0" indent="0" algn="l" defTabSz="801929" rtl="0" eaLnBrk="1" latinLnBrk="0" hangingPunct="1">
        <a:lnSpc>
          <a:spcPct val="90000"/>
        </a:lnSpc>
        <a:spcBef>
          <a:spcPts val="700"/>
        </a:spcBef>
        <a:spcAft>
          <a:spcPts val="700"/>
        </a:spcAft>
        <a:buFontTx/>
        <a:buNone/>
        <a:defRPr sz="1700" b="0" kern="1200">
          <a:solidFill>
            <a:schemeClr val="bg1"/>
          </a:solidFill>
          <a:highlight>
            <a:srgbClr val="000000"/>
          </a:highlight>
          <a:latin typeface="Niveau Grotesk Bold" panose="02000000000000000000" pitchFamily="50" charset="0"/>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de-DE"/>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6" userDrawn="1">
          <p15:clr>
            <a:srgbClr val="F26B43"/>
          </p15:clr>
        </p15:guide>
        <p15:guide id="2" pos="63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18" Type="http://schemas.openxmlformats.org/officeDocument/2006/relationships/image" Target="../media/image40.pn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png"/><Relationship Id="rId17" Type="http://schemas.openxmlformats.org/officeDocument/2006/relationships/image" Target="../media/image39.jpeg"/><Relationship Id="rId2" Type="http://schemas.openxmlformats.org/officeDocument/2006/relationships/image" Target="../media/image24.png"/><Relationship Id="rId16"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jpe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Layout" Target="../diagrams/layout3.xml"/><Relationship Id="rId7" Type="http://schemas.openxmlformats.org/officeDocument/2006/relationships/image" Target="../media/image41.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6"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12.pn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993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noProof="0" dirty="0"/>
              <a:t>Ausgangslage </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0" y="1583593"/>
            <a:ext cx="7525567" cy="5472608"/>
          </a:xfrm>
        </p:spPr>
        <p:txBody>
          <a:bodyPr/>
          <a:lstStyle/>
          <a:p>
            <a:r>
              <a:rPr lang="de-CH" sz="1800" dirty="0">
                <a:latin typeface="Niveau Grotesk Bold" panose="02000000000000000000" pitchFamily="50" charset="0"/>
              </a:rPr>
              <a:t>Gestaltung </a:t>
            </a:r>
            <a:endParaRPr lang="de-CH" sz="1800" noProof="0" dirty="0">
              <a:latin typeface="Niveau Grotesk Bold" panose="02000000000000000000" pitchFamily="50" charset="0"/>
            </a:endParaRPr>
          </a:p>
          <a:p>
            <a:r>
              <a:rPr lang="de-CH" noProof="0" dirty="0">
                <a:latin typeface="Niveau Grotesk Light" panose="02000000000000000000" pitchFamily="50" charset="0"/>
              </a:rPr>
              <a:t>Die Gemeinde </a:t>
            </a:r>
            <a:r>
              <a:rPr lang="de-CH" noProof="0" dirty="0" err="1">
                <a:latin typeface="Niveau Grotesk Light" panose="02000000000000000000" pitchFamily="50" charset="0"/>
              </a:rPr>
              <a:t>Ilanz</a:t>
            </a:r>
            <a:r>
              <a:rPr lang="de-CH" noProof="0" dirty="0">
                <a:latin typeface="Niveau Grotesk Light" panose="02000000000000000000" pitchFamily="50" charset="0"/>
              </a:rPr>
              <a:t>/</a:t>
            </a:r>
            <a:r>
              <a:rPr lang="de-CH" noProof="0" dirty="0" err="1">
                <a:latin typeface="Niveau Grotesk Light" panose="02000000000000000000" pitchFamily="50" charset="0"/>
              </a:rPr>
              <a:t>Glion</a:t>
            </a:r>
            <a:r>
              <a:rPr lang="de-CH" noProof="0" dirty="0">
                <a:latin typeface="Niveau Grotesk Light" panose="02000000000000000000" pitchFamily="50" charset="0"/>
              </a:rPr>
              <a:t> verfügt Stand heute über kein CI/CD Manual. Somit sind auch für die </a:t>
            </a:r>
            <a:r>
              <a:rPr lang="de-CH" noProof="0" dirty="0" err="1">
                <a:latin typeface="Niveau Grotesk Light" panose="02000000000000000000" pitchFamily="50" charset="0"/>
              </a:rPr>
              <a:t>Signaletik</a:t>
            </a:r>
            <a:r>
              <a:rPr lang="de-CH" noProof="0" dirty="0">
                <a:latin typeface="Niveau Grotesk Light" panose="02000000000000000000" pitchFamily="50" charset="0"/>
              </a:rPr>
              <a:t> wichtige Umsetzungsvorgaben noch zu definieren. </a:t>
            </a:r>
          </a:p>
          <a:p>
            <a:endParaRPr lang="de-CH" noProof="0" dirty="0">
              <a:latin typeface="Niveau Grotesk Bold" panose="02000000000000000000" pitchFamily="50" charset="0"/>
            </a:endParaRPr>
          </a:p>
          <a:p>
            <a:endParaRPr lang="de-CH" sz="1400" dirty="0">
              <a:latin typeface="Niveau Grotesk Bold" panose="02000000000000000000" pitchFamily="50" charset="0"/>
            </a:endParaRPr>
          </a:p>
          <a:p>
            <a:endParaRPr lang="de-CH" sz="1400" dirty="0">
              <a:latin typeface="Niveau Grotesk Bold" panose="02000000000000000000" pitchFamily="50" charset="0"/>
            </a:endParaRPr>
          </a:p>
          <a:p>
            <a:endParaRPr lang="de-CH" sz="1400" dirty="0">
              <a:latin typeface="Niveau Grotesk Bold" panose="02000000000000000000" pitchFamily="50" charset="0"/>
            </a:endParaRPr>
          </a:p>
          <a:p>
            <a:endParaRPr lang="de-CH" sz="1400" dirty="0">
              <a:latin typeface="Niveau Grotesk Bold" panose="02000000000000000000" pitchFamily="50" charset="0"/>
            </a:endParaRPr>
          </a:p>
          <a:p>
            <a:endParaRPr lang="de-CH" sz="1400" dirty="0">
              <a:latin typeface="Niveau Grotesk Bold" panose="02000000000000000000" pitchFamily="50" charset="0"/>
            </a:endParaRPr>
          </a:p>
          <a:p>
            <a:endParaRPr lang="de-CH" sz="1400" dirty="0">
              <a:latin typeface="Niveau Grotesk Bold" panose="02000000000000000000" pitchFamily="50" charset="0"/>
            </a:endParaRPr>
          </a:p>
          <a:p>
            <a:endParaRPr lang="de-CH" sz="1400" dirty="0">
              <a:latin typeface="Niveau Grotesk Bold" panose="02000000000000000000" pitchFamily="50" charset="0"/>
            </a:endParaRPr>
          </a:p>
          <a:p>
            <a:endParaRPr lang="de-CH" sz="1400" dirty="0">
              <a:latin typeface="Niveau Grotesk Bold" panose="02000000000000000000" pitchFamily="50" charset="0"/>
            </a:endParaRPr>
          </a:p>
          <a:p>
            <a:r>
              <a:rPr lang="de-CH" sz="1800" dirty="0">
                <a:latin typeface="Niveau Grotesk Bold" panose="02000000000000000000" pitchFamily="50" charset="0"/>
              </a:rPr>
              <a:t>Technische Umsetzung </a:t>
            </a:r>
          </a:p>
          <a:p>
            <a:r>
              <a:rPr lang="de-CH" sz="1400" dirty="0">
                <a:latin typeface="Niveau Grotesk Light" panose="02000000000000000000" pitchFamily="50" charset="0"/>
              </a:rPr>
              <a:t>Die Umsetzung kann analog oder auch digital erfolgen. Gemäss neuen Gestaltungshandbuch der Gemeinde sollte die Umsetzung folgende Punkte berücksichtigen: </a:t>
            </a:r>
          </a:p>
          <a:p>
            <a:endParaRPr lang="de-CH" sz="1400" dirty="0">
              <a:latin typeface="Niveau Grotesk Light" panose="02000000000000000000" pitchFamily="50" charset="0"/>
            </a:endParaRPr>
          </a:p>
          <a:p>
            <a:endParaRPr lang="de-CH" sz="1400" dirty="0">
              <a:latin typeface="Niveau Grotesk Light" panose="02000000000000000000" pitchFamily="50" charset="0"/>
            </a:endParaRPr>
          </a:p>
          <a:p>
            <a:endParaRPr lang="de-CH" sz="1400" dirty="0">
              <a:latin typeface="Niveau Grotesk Light" panose="02000000000000000000" pitchFamily="50" charset="0"/>
            </a:endParaRPr>
          </a:p>
          <a:p>
            <a:endParaRPr lang="de-CH" sz="1400" dirty="0">
              <a:latin typeface="Niveau Grotesk Light" panose="02000000000000000000" pitchFamily="50" charset="0"/>
            </a:endParaRPr>
          </a:p>
          <a:p>
            <a:endParaRPr lang="de-CH" sz="1400" dirty="0">
              <a:latin typeface="Niveau Grotesk Bold" panose="02000000000000000000" pitchFamily="50" charset="0"/>
            </a:endParaRPr>
          </a:p>
          <a:p>
            <a:r>
              <a:rPr lang="de-CH" dirty="0"/>
              <a:t>Diese Punkte sprechen tendenziell eher für eine analoge Umsetzung mit eventueller Vernetzung.  </a:t>
            </a:r>
          </a:p>
          <a:p>
            <a:endParaRPr lang="de-CH" sz="1400" dirty="0">
              <a:latin typeface="Niveau Grotesk Bold" panose="02000000000000000000" pitchFamily="50" charset="0"/>
            </a:endParaRPr>
          </a:p>
          <a:p>
            <a:endParaRPr lang="de-CH" dirty="0">
              <a:latin typeface="Niveau Grotesk Bold" panose="02000000000000000000" pitchFamily="50" charset="0"/>
            </a:endParaRPr>
          </a:p>
          <a:p>
            <a:endParaRPr lang="de-CH" noProof="0" dirty="0">
              <a:latin typeface="Niveau Grotesk Bold" panose="02000000000000000000" pitchFamily="50" charset="0"/>
            </a:endParaRPr>
          </a:p>
          <a:p>
            <a:endParaRPr lang="de-CH" dirty="0">
              <a:latin typeface="Niveau Grotesk Bold" panose="02000000000000000000" pitchFamily="50" charset="0"/>
            </a:endParaRPr>
          </a:p>
          <a:p>
            <a:endParaRPr lang="de-CH" noProof="0" dirty="0">
              <a:latin typeface="Niveau Grotesk Bold" panose="02000000000000000000" pitchFamily="50" charset="0"/>
            </a:endParaRPr>
          </a:p>
          <a:p>
            <a:endParaRPr lang="de-CH" noProof="0" dirty="0"/>
          </a:p>
          <a:p>
            <a:endParaRPr lang="de-CH" dirty="0"/>
          </a:p>
          <a:p>
            <a:endParaRPr lang="de-CH" noProof="0" dirty="0"/>
          </a:p>
        </p:txBody>
      </p:sp>
      <p:sp>
        <p:nvSpPr>
          <p:cNvPr id="4" name="Textfeld 3">
            <a:extLst>
              <a:ext uri="{FF2B5EF4-FFF2-40B4-BE49-F238E27FC236}">
                <a16:creationId xmlns:a16="http://schemas.microsoft.com/office/drawing/2014/main" id="{7D352949-4B1A-4814-9CC9-2F05FB5418DF}"/>
              </a:ext>
            </a:extLst>
          </p:cNvPr>
          <p:cNvSpPr txBox="1"/>
          <p:nvPr/>
        </p:nvSpPr>
        <p:spPr>
          <a:xfrm>
            <a:off x="628649" y="2411685"/>
            <a:ext cx="7453561" cy="1440160"/>
          </a:xfrm>
          <a:prstGeom prst="rect">
            <a:avLst/>
          </a:prstGeom>
          <a:solidFill>
            <a:schemeClr val="accent2"/>
          </a:solidFill>
        </p:spPr>
        <p:txBody>
          <a:bodyPr wrap="square" lIns="0" tIns="0" rIns="0" bIns="0" rtlCol="0" anchor="ctr">
            <a:noAutofit/>
          </a:bodyPr>
          <a:lstStyle/>
          <a:p>
            <a:pPr marL="285750" indent="-285750">
              <a:buFont typeface="Arial" panose="020B0604020202020204" pitchFamily="34" charset="0"/>
              <a:buChar char="•"/>
            </a:pPr>
            <a:r>
              <a:rPr lang="de-CH" sz="1400" dirty="0">
                <a:latin typeface="Niveau Grotesk Light" panose="02000000000000000000" pitchFamily="50" charset="0"/>
              </a:rPr>
              <a:t>Verwendung Sprache (ROM/DE) </a:t>
            </a:r>
          </a:p>
          <a:p>
            <a:pPr marL="285750" indent="-285750">
              <a:buFont typeface="Arial" panose="020B0604020202020204" pitchFamily="34" charset="0"/>
              <a:buChar char="•"/>
            </a:pPr>
            <a:r>
              <a:rPr lang="de-CH" sz="1400" dirty="0">
                <a:latin typeface="Niveau Grotesk Light" panose="02000000000000000000" pitchFamily="50" charset="0"/>
              </a:rPr>
              <a:t>Genderthematik </a:t>
            </a:r>
          </a:p>
          <a:p>
            <a:pPr marL="285750" indent="-285750">
              <a:buFont typeface="Arial" panose="020B0604020202020204" pitchFamily="34" charset="0"/>
              <a:buChar char="•"/>
            </a:pPr>
            <a:r>
              <a:rPr lang="de-CH" sz="1400" dirty="0">
                <a:latin typeface="Niveau Grotesk Light" panose="02000000000000000000" pitchFamily="50" charset="0"/>
              </a:rPr>
              <a:t>Verwendung von Logo und Farben </a:t>
            </a:r>
          </a:p>
          <a:p>
            <a:pPr marL="285750" indent="-285750">
              <a:buFont typeface="Arial" panose="020B0604020202020204" pitchFamily="34" charset="0"/>
              <a:buChar char="•"/>
            </a:pPr>
            <a:r>
              <a:rPr lang="de-CH" sz="1400" dirty="0">
                <a:latin typeface="Niveau Grotesk Light" panose="02000000000000000000" pitchFamily="50" charset="0"/>
              </a:rPr>
              <a:t>Schriften </a:t>
            </a:r>
          </a:p>
          <a:p>
            <a:pPr marL="285750" indent="-285750">
              <a:buFont typeface="Arial" panose="020B0604020202020204" pitchFamily="34" charset="0"/>
              <a:buChar char="•"/>
            </a:pPr>
            <a:r>
              <a:rPr lang="de-CH" sz="1400" dirty="0">
                <a:latin typeface="Niveau Grotesk Light" panose="02000000000000000000" pitchFamily="50" charset="0"/>
              </a:rPr>
              <a:t>Icons und Bildsprache </a:t>
            </a:r>
          </a:p>
          <a:p>
            <a:pPr marL="285750" indent="-285750">
              <a:buFont typeface="Arial" panose="020B0604020202020204" pitchFamily="34" charset="0"/>
              <a:buChar char="•"/>
            </a:pPr>
            <a:r>
              <a:rPr lang="de-CH" sz="1400" dirty="0">
                <a:latin typeface="Niveau Grotesk Light" panose="02000000000000000000" pitchFamily="50" charset="0"/>
              </a:rPr>
              <a:t>Tonalität </a:t>
            </a:r>
          </a:p>
        </p:txBody>
      </p:sp>
      <p:sp>
        <p:nvSpPr>
          <p:cNvPr id="5" name="Textfeld 4">
            <a:extLst>
              <a:ext uri="{FF2B5EF4-FFF2-40B4-BE49-F238E27FC236}">
                <a16:creationId xmlns:a16="http://schemas.microsoft.com/office/drawing/2014/main" id="{5119A655-8143-4155-B32F-3815DA6EE5DF}"/>
              </a:ext>
            </a:extLst>
          </p:cNvPr>
          <p:cNvSpPr txBox="1"/>
          <p:nvPr/>
        </p:nvSpPr>
        <p:spPr>
          <a:xfrm>
            <a:off x="628648" y="5216135"/>
            <a:ext cx="7453561" cy="1011973"/>
          </a:xfrm>
          <a:prstGeom prst="rect">
            <a:avLst/>
          </a:prstGeom>
          <a:solidFill>
            <a:schemeClr val="accent2"/>
          </a:solidFill>
        </p:spPr>
        <p:txBody>
          <a:bodyPr wrap="square" lIns="0" tIns="0" rIns="0" bIns="0" rtlCol="0" anchor="ctr">
            <a:noAutofit/>
          </a:bodyPr>
          <a:lstStyle/>
          <a:p>
            <a:pPr marL="285750" indent="-285750">
              <a:buFont typeface="Arial" panose="020B0604020202020204" pitchFamily="34" charset="0"/>
              <a:buChar char="•"/>
            </a:pPr>
            <a:r>
              <a:rPr lang="de-CH" sz="1400" dirty="0">
                <a:latin typeface="Niveau Grotesk Light" panose="02000000000000000000" pitchFamily="50" charset="0"/>
              </a:rPr>
              <a:t>Pflegeleicht und sicher gegen Vandalismus</a:t>
            </a:r>
          </a:p>
          <a:p>
            <a:pPr marL="285750" indent="-285750">
              <a:buFont typeface="Arial" panose="020B0604020202020204" pitchFamily="34" charset="0"/>
              <a:buChar char="•"/>
            </a:pPr>
            <a:r>
              <a:rPr lang="de-CH" sz="1400" dirty="0">
                <a:latin typeface="Niveau Grotesk Light" panose="02000000000000000000" pitchFamily="50" charset="0"/>
              </a:rPr>
              <a:t>Identität und Atmosphäre schaffen </a:t>
            </a:r>
          </a:p>
          <a:p>
            <a:pPr marL="285750" indent="-285750">
              <a:buFont typeface="Arial" panose="020B0604020202020204" pitchFamily="34" charset="0"/>
              <a:buChar char="•"/>
            </a:pPr>
            <a:r>
              <a:rPr lang="de-CH" sz="1400" dirty="0">
                <a:latin typeface="Niveau Grotesk Light" panose="02000000000000000000" pitchFamily="50" charset="0"/>
              </a:rPr>
              <a:t>Einfache Funktionsweise, robust und alltagstauglich </a:t>
            </a:r>
          </a:p>
        </p:txBody>
      </p:sp>
    </p:spTree>
    <p:extLst>
      <p:ext uri="{BB962C8B-B14F-4D97-AF65-F5344CB8AC3E}">
        <p14:creationId xmlns:p14="http://schemas.microsoft.com/office/powerpoint/2010/main" val="1364993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noProof="0" dirty="0"/>
              <a:t>Ausgangslage </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67616" y="1583593"/>
            <a:ext cx="7342585" cy="936104"/>
          </a:xfrm>
        </p:spPr>
        <p:txBody>
          <a:bodyPr/>
          <a:lstStyle/>
          <a:p>
            <a:r>
              <a:rPr lang="de-CH" sz="1800" noProof="0" dirty="0">
                <a:latin typeface="Niveau Grotesk Bold" panose="02000000000000000000" pitchFamily="50" charset="0"/>
              </a:rPr>
              <a:t>Sicht der Architektinnen und Architekten </a:t>
            </a:r>
          </a:p>
          <a:p>
            <a:r>
              <a:rPr lang="de-CH" sz="1400" dirty="0">
                <a:latin typeface="Niveau Grotesk Light" panose="02000000000000000000" pitchFamily="50" charset="0"/>
              </a:rPr>
              <a:t>Das erstellte Gestaltungshandbuch der Architektinnen und Architekten gibt der Gestaltung der </a:t>
            </a:r>
            <a:r>
              <a:rPr lang="de-CH" sz="1400" dirty="0" err="1">
                <a:latin typeface="Niveau Grotesk Light" panose="02000000000000000000" pitchFamily="50" charset="0"/>
              </a:rPr>
              <a:t>Signaletik</a:t>
            </a:r>
            <a:r>
              <a:rPr lang="de-CH" sz="1400" dirty="0">
                <a:latin typeface="Niveau Grotesk Light" panose="02000000000000000000" pitchFamily="50" charset="0"/>
              </a:rPr>
              <a:t> keine bindenden Vorgaben. </a:t>
            </a: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noProof="0" dirty="0">
              <a:latin typeface="Niveau Grotesk Bold" panose="02000000000000000000" pitchFamily="50" charset="0"/>
            </a:endParaRPr>
          </a:p>
          <a:p>
            <a:endParaRPr lang="de-CH" noProof="0" dirty="0">
              <a:latin typeface="Niveau Grotesk Bold" panose="02000000000000000000" pitchFamily="50" charset="0"/>
            </a:endParaRPr>
          </a:p>
          <a:p>
            <a:endParaRPr lang="de-CH" dirty="0">
              <a:latin typeface="Niveau Grotesk Bold" panose="02000000000000000000" pitchFamily="50" charset="0"/>
            </a:endParaRPr>
          </a:p>
          <a:p>
            <a:endParaRPr lang="de-CH" noProof="0" dirty="0">
              <a:latin typeface="Niveau Grotesk Bold" panose="02000000000000000000" pitchFamily="50" charset="0"/>
            </a:endParaRPr>
          </a:p>
          <a:p>
            <a:endParaRPr lang="de-CH" dirty="0">
              <a:latin typeface="Niveau Grotesk Bold" panose="02000000000000000000" pitchFamily="50" charset="0"/>
            </a:endParaRPr>
          </a:p>
          <a:p>
            <a:endParaRPr lang="de-CH" noProof="0" dirty="0">
              <a:latin typeface="Niveau Grotesk Bold" panose="02000000000000000000" pitchFamily="50" charset="0"/>
            </a:endParaRPr>
          </a:p>
          <a:p>
            <a:r>
              <a:rPr lang="de-CH" noProof="0" dirty="0">
                <a:latin typeface="Niveau Grotesk Bold" panose="02000000000000000000" pitchFamily="50" charset="0"/>
              </a:rPr>
              <a:t>Beispiele verschiedener Umsetzungen aus dem Gestaltungshandbuch </a:t>
            </a:r>
          </a:p>
          <a:p>
            <a:endParaRPr lang="de-CH" noProof="0" dirty="0"/>
          </a:p>
        </p:txBody>
      </p:sp>
      <p:pic>
        <p:nvPicPr>
          <p:cNvPr id="4" name="Grafik 3">
            <a:extLst>
              <a:ext uri="{FF2B5EF4-FFF2-40B4-BE49-F238E27FC236}">
                <a16:creationId xmlns:a16="http://schemas.microsoft.com/office/drawing/2014/main" id="{733162E9-B411-4F53-ABD1-50677E06D0C9}"/>
              </a:ext>
            </a:extLst>
          </p:cNvPr>
          <p:cNvPicPr>
            <a:picLocks noChangeAspect="1"/>
          </p:cNvPicPr>
          <p:nvPr/>
        </p:nvPicPr>
        <p:blipFill>
          <a:blip r:embed="rId3"/>
          <a:stretch>
            <a:fillRect/>
          </a:stretch>
        </p:blipFill>
        <p:spPr>
          <a:xfrm>
            <a:off x="628651" y="4427909"/>
            <a:ext cx="1159862" cy="2697354"/>
          </a:xfrm>
          <a:prstGeom prst="rect">
            <a:avLst/>
          </a:prstGeom>
        </p:spPr>
      </p:pic>
      <p:pic>
        <p:nvPicPr>
          <p:cNvPr id="5" name="Grafik 4">
            <a:extLst>
              <a:ext uri="{FF2B5EF4-FFF2-40B4-BE49-F238E27FC236}">
                <a16:creationId xmlns:a16="http://schemas.microsoft.com/office/drawing/2014/main" id="{BC90E1AF-E30B-4196-8B0D-E808671CE5A3}"/>
              </a:ext>
            </a:extLst>
          </p:cNvPr>
          <p:cNvPicPr>
            <a:picLocks noChangeAspect="1"/>
          </p:cNvPicPr>
          <p:nvPr/>
        </p:nvPicPr>
        <p:blipFill>
          <a:blip r:embed="rId4"/>
          <a:stretch>
            <a:fillRect/>
          </a:stretch>
        </p:blipFill>
        <p:spPr>
          <a:xfrm>
            <a:off x="1976858" y="4427909"/>
            <a:ext cx="943431" cy="2663804"/>
          </a:xfrm>
          <a:prstGeom prst="rect">
            <a:avLst/>
          </a:prstGeom>
        </p:spPr>
      </p:pic>
      <p:pic>
        <p:nvPicPr>
          <p:cNvPr id="6" name="Grafik 5">
            <a:extLst>
              <a:ext uri="{FF2B5EF4-FFF2-40B4-BE49-F238E27FC236}">
                <a16:creationId xmlns:a16="http://schemas.microsoft.com/office/drawing/2014/main" id="{6B463325-7736-498D-80B7-36AB2C0D3C7F}"/>
              </a:ext>
            </a:extLst>
          </p:cNvPr>
          <p:cNvPicPr>
            <a:picLocks noChangeAspect="1"/>
          </p:cNvPicPr>
          <p:nvPr/>
        </p:nvPicPr>
        <p:blipFill>
          <a:blip r:embed="rId5"/>
          <a:stretch>
            <a:fillRect/>
          </a:stretch>
        </p:blipFill>
        <p:spPr>
          <a:xfrm>
            <a:off x="3097708" y="4427909"/>
            <a:ext cx="990621" cy="2663804"/>
          </a:xfrm>
          <a:prstGeom prst="rect">
            <a:avLst/>
          </a:prstGeom>
        </p:spPr>
      </p:pic>
      <p:pic>
        <p:nvPicPr>
          <p:cNvPr id="7" name="Grafik 6">
            <a:extLst>
              <a:ext uri="{FF2B5EF4-FFF2-40B4-BE49-F238E27FC236}">
                <a16:creationId xmlns:a16="http://schemas.microsoft.com/office/drawing/2014/main" id="{9880F9DE-F46E-4E87-9A50-EB401E55A70F}"/>
              </a:ext>
            </a:extLst>
          </p:cNvPr>
          <p:cNvPicPr>
            <a:picLocks noChangeAspect="1"/>
          </p:cNvPicPr>
          <p:nvPr/>
        </p:nvPicPr>
        <p:blipFill>
          <a:blip r:embed="rId6"/>
          <a:stretch>
            <a:fillRect/>
          </a:stretch>
        </p:blipFill>
        <p:spPr>
          <a:xfrm>
            <a:off x="4409802" y="4427909"/>
            <a:ext cx="2386439" cy="1727683"/>
          </a:xfrm>
          <a:prstGeom prst="rect">
            <a:avLst/>
          </a:prstGeom>
        </p:spPr>
      </p:pic>
      <p:sp>
        <p:nvSpPr>
          <p:cNvPr id="8" name="Textfeld 7">
            <a:extLst>
              <a:ext uri="{FF2B5EF4-FFF2-40B4-BE49-F238E27FC236}">
                <a16:creationId xmlns:a16="http://schemas.microsoft.com/office/drawing/2014/main" id="{9A817359-B986-4AD4-B316-6CEE8DE8AC30}"/>
              </a:ext>
            </a:extLst>
          </p:cNvPr>
          <p:cNvSpPr txBox="1"/>
          <p:nvPr/>
        </p:nvSpPr>
        <p:spPr>
          <a:xfrm>
            <a:off x="643096" y="2529189"/>
            <a:ext cx="7223089" cy="1322656"/>
          </a:xfrm>
          <a:prstGeom prst="rect">
            <a:avLst/>
          </a:prstGeom>
          <a:solidFill>
            <a:schemeClr val="accent2"/>
          </a:solidFill>
        </p:spPr>
        <p:txBody>
          <a:bodyPr wrap="square" lIns="0" tIns="0" rIns="0" bIns="0" rtlCol="0" anchor="ctr">
            <a:noAutofit/>
          </a:bodyPr>
          <a:lstStyle/>
          <a:p>
            <a:r>
              <a:rPr lang="de-CH" dirty="0">
                <a:latin typeface="Niveau Grotesk Bold" panose="02000000000000000000" pitchFamily="50" charset="0"/>
              </a:rPr>
              <a:t>Empfehlungen der Architekten</a:t>
            </a:r>
          </a:p>
          <a:p>
            <a:pPr marL="285750" indent="-285750">
              <a:buFont typeface="Arial" panose="020B0604020202020204" pitchFamily="34" charset="0"/>
              <a:buChar char="•"/>
            </a:pPr>
            <a:r>
              <a:rPr lang="de-CH" sz="1500" dirty="0">
                <a:latin typeface="Niveau Grotesk Light" panose="02000000000000000000" pitchFamily="50" charset="0"/>
              </a:rPr>
              <a:t>Einfache, klare, hochwertige und schlichte Wegweisung </a:t>
            </a:r>
          </a:p>
          <a:p>
            <a:pPr marL="285750" indent="-285750">
              <a:buFont typeface="Arial" panose="020B0604020202020204" pitchFamily="34" charset="0"/>
              <a:buChar char="•"/>
            </a:pPr>
            <a:r>
              <a:rPr lang="de-CH" sz="1500" dirty="0">
                <a:latin typeface="Niveau Grotesk Light" panose="02000000000000000000" pitchFamily="50" charset="0"/>
              </a:rPr>
              <a:t>Stadtmodel an wichtigsten Punkten </a:t>
            </a:r>
          </a:p>
          <a:p>
            <a:pPr marL="285750" indent="-285750">
              <a:buFont typeface="Arial" panose="020B0604020202020204" pitchFamily="34" charset="0"/>
              <a:buChar char="•"/>
            </a:pPr>
            <a:r>
              <a:rPr lang="de-CH" sz="1500" dirty="0">
                <a:latin typeface="Niveau Grotesk Light" panose="02000000000000000000" pitchFamily="50" charset="0"/>
              </a:rPr>
              <a:t>So wenig wie möglich, so viel wie nötig </a:t>
            </a:r>
          </a:p>
        </p:txBody>
      </p:sp>
    </p:spTree>
    <p:extLst>
      <p:ext uri="{BB962C8B-B14F-4D97-AF65-F5344CB8AC3E}">
        <p14:creationId xmlns:p14="http://schemas.microsoft.com/office/powerpoint/2010/main" val="2691279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593378" y="971065"/>
            <a:ext cx="7885607" cy="936104"/>
          </a:xfrm>
        </p:spPr>
        <p:txBody>
          <a:bodyPr/>
          <a:lstStyle/>
          <a:p>
            <a:r>
              <a:rPr lang="de-CH" noProof="0" dirty="0"/>
              <a:t>Grundsätze </a:t>
            </a:r>
            <a:br>
              <a:rPr lang="de-CH" noProof="0" dirty="0"/>
            </a:br>
            <a:endParaRPr lang="de-CH" noProof="0" dirty="0"/>
          </a:p>
        </p:txBody>
      </p:sp>
      <p:sp>
        <p:nvSpPr>
          <p:cNvPr id="22" name="Textfeld 21">
            <a:extLst>
              <a:ext uri="{FF2B5EF4-FFF2-40B4-BE49-F238E27FC236}">
                <a16:creationId xmlns:a16="http://schemas.microsoft.com/office/drawing/2014/main" id="{8B3D8756-B89E-40E3-9A8A-27F5A8570877}"/>
              </a:ext>
            </a:extLst>
          </p:cNvPr>
          <p:cNvSpPr txBox="1"/>
          <p:nvPr/>
        </p:nvSpPr>
        <p:spPr>
          <a:xfrm>
            <a:off x="593378" y="1763613"/>
            <a:ext cx="7632848" cy="4824997"/>
          </a:xfrm>
          <a:prstGeom prst="rect">
            <a:avLst/>
          </a:prstGeom>
          <a:solidFill>
            <a:schemeClr val="accent2"/>
          </a:solidFill>
        </p:spPr>
        <p:txBody>
          <a:bodyPr wrap="square" lIns="0" tIns="0" rIns="0" bIns="0" rtlCol="0" anchor="ctr">
            <a:noAutofit/>
          </a:bodyPr>
          <a:lstStyle/>
          <a:p>
            <a:pPr lvl="0" defTabSz="801929">
              <a:lnSpc>
                <a:spcPct val="110000"/>
              </a:lnSpc>
            </a:pPr>
            <a:endParaRPr lang="de-CH" sz="1200" dirty="0">
              <a:solidFill>
                <a:srgbClr val="130D10"/>
              </a:solidFill>
              <a:latin typeface="Niveau Grotesk Bold" panose="02000000000000000000" pitchFamily="50" charset="0"/>
            </a:endParaRPr>
          </a:p>
          <a:p>
            <a:pPr lvl="0" defTabSz="801929">
              <a:lnSpc>
                <a:spcPct val="110000"/>
              </a:lnSpc>
            </a:pPr>
            <a:endParaRPr lang="de-CH" sz="1200" dirty="0">
              <a:solidFill>
                <a:srgbClr val="130D10"/>
              </a:solidFill>
              <a:latin typeface="Niveau Grotesk Bold" panose="02000000000000000000" pitchFamily="50" charset="0"/>
            </a:endParaRPr>
          </a:p>
          <a:p>
            <a:pPr lvl="0" defTabSz="801929">
              <a:lnSpc>
                <a:spcPct val="110000"/>
              </a:lnSpc>
            </a:pPr>
            <a:r>
              <a:rPr lang="de-CH" sz="1500" dirty="0">
                <a:solidFill>
                  <a:srgbClr val="130D10"/>
                </a:solidFill>
                <a:latin typeface="Niveau Grotesk Bold" panose="02000000000000000000" pitchFamily="50" charset="0"/>
              </a:rPr>
              <a:t>Funktionen</a:t>
            </a:r>
          </a:p>
          <a:p>
            <a:pPr marL="285750" indent="-285750">
              <a:buFont typeface="Arial" panose="020B0604020202020204" pitchFamily="34" charset="0"/>
              <a:buChar char="•"/>
            </a:pPr>
            <a:r>
              <a:rPr lang="de-CH" sz="1500" dirty="0"/>
              <a:t>Wegweisung </a:t>
            </a:r>
          </a:p>
          <a:p>
            <a:pPr marL="285750" indent="-285750">
              <a:buFont typeface="Arial" panose="020B0604020202020204" pitchFamily="34" charset="0"/>
              <a:buChar char="•"/>
            </a:pPr>
            <a:r>
              <a:rPr lang="de-CH" sz="1500" dirty="0"/>
              <a:t>Gesamtübersicht </a:t>
            </a:r>
          </a:p>
          <a:p>
            <a:pPr marL="285750" indent="-285750">
              <a:buFont typeface="Arial" panose="020B0604020202020204" pitchFamily="34" charset="0"/>
              <a:buChar char="•"/>
            </a:pPr>
            <a:r>
              <a:rPr lang="de-CH" sz="1500" dirty="0"/>
              <a:t>Willkommensgruss</a:t>
            </a:r>
          </a:p>
          <a:p>
            <a:pPr marL="285750" indent="-285750">
              <a:buFont typeface="Arial" panose="020B0604020202020204" pitchFamily="34" charset="0"/>
              <a:buChar char="•"/>
            </a:pPr>
            <a:r>
              <a:rPr lang="de-CH" sz="1500" dirty="0"/>
              <a:t>Temporäre Ausschreibungen </a:t>
            </a:r>
          </a:p>
          <a:p>
            <a:pPr marL="285750" indent="-285750">
              <a:buFont typeface="Arial" panose="020B0604020202020204" pitchFamily="34" charset="0"/>
              <a:buChar char="•"/>
            </a:pPr>
            <a:endParaRPr lang="de-CH" sz="1500" dirty="0">
              <a:solidFill>
                <a:srgbClr val="130D10"/>
              </a:solidFill>
              <a:latin typeface="Niveau Grotesk Bold" panose="02000000000000000000" pitchFamily="50" charset="0"/>
            </a:endParaRPr>
          </a:p>
          <a:p>
            <a:endParaRPr lang="de-CH" sz="1500" dirty="0">
              <a:solidFill>
                <a:srgbClr val="130D10"/>
              </a:solidFill>
              <a:latin typeface="Niveau Grotesk Bold" panose="02000000000000000000" pitchFamily="50" charset="0"/>
            </a:endParaRPr>
          </a:p>
          <a:p>
            <a:pPr lvl="0" defTabSz="801929">
              <a:lnSpc>
                <a:spcPct val="110000"/>
              </a:lnSpc>
            </a:pPr>
            <a:r>
              <a:rPr lang="de-CH" sz="1500" dirty="0">
                <a:solidFill>
                  <a:srgbClr val="130D10"/>
                </a:solidFill>
                <a:latin typeface="Niveau Grotesk Bold" panose="02000000000000000000" pitchFamily="50" charset="0"/>
              </a:rPr>
              <a:t>Gestaltungsgrundsätze</a:t>
            </a:r>
          </a:p>
          <a:p>
            <a:pPr marL="285750" indent="-285750">
              <a:buFont typeface="Arial" panose="020B0604020202020204" pitchFamily="34" charset="0"/>
              <a:buChar char="•"/>
            </a:pPr>
            <a:r>
              <a:rPr lang="de-CH" sz="1500" dirty="0"/>
              <a:t>Einfache, klare, hochwertige und schlichte Wegweisung </a:t>
            </a:r>
          </a:p>
          <a:p>
            <a:pPr marL="285750" indent="-285750">
              <a:buFont typeface="Arial" panose="020B0604020202020204" pitchFamily="34" charset="0"/>
              <a:buChar char="•"/>
            </a:pPr>
            <a:r>
              <a:rPr lang="de-CH" sz="1500" dirty="0" err="1"/>
              <a:t>Signaletik</a:t>
            </a:r>
            <a:r>
              <a:rPr lang="de-CH" sz="1500" dirty="0"/>
              <a:t> soll kreativ und innovativ sein </a:t>
            </a:r>
          </a:p>
          <a:p>
            <a:pPr marL="285750" indent="-285750">
              <a:buFont typeface="Arial" panose="020B0604020202020204" pitchFamily="34" charset="0"/>
              <a:buChar char="•"/>
            </a:pPr>
            <a:r>
              <a:rPr lang="de-CH" sz="1500" dirty="0"/>
              <a:t>Umsetzung soll Identität und Atmosphäre schaffen </a:t>
            </a:r>
          </a:p>
          <a:p>
            <a:pPr marL="285750" indent="-285750">
              <a:buFont typeface="Arial" panose="020B0604020202020204" pitchFamily="34" charset="0"/>
              <a:buChar char="•"/>
            </a:pPr>
            <a:endParaRPr lang="de-CH" sz="1500" dirty="0"/>
          </a:p>
          <a:p>
            <a:pPr marL="285750" indent="-285750">
              <a:buFont typeface="Arial" panose="020B0604020202020204" pitchFamily="34" charset="0"/>
              <a:buChar char="•"/>
            </a:pPr>
            <a:endParaRPr lang="de-CH" sz="1500" dirty="0"/>
          </a:p>
          <a:p>
            <a:r>
              <a:rPr lang="de-CH" sz="1500" dirty="0">
                <a:latin typeface="Niveau Grotesk Bold" panose="02000000000000000000" pitchFamily="50" charset="0"/>
              </a:rPr>
              <a:t>Folgende Punkte müssen mit der Gemeinde definiert werden </a:t>
            </a:r>
          </a:p>
          <a:p>
            <a:pPr marL="285750" indent="-285750">
              <a:buFont typeface="Arial" panose="020B0604020202020204" pitchFamily="34" charset="0"/>
              <a:buChar char="•"/>
            </a:pPr>
            <a:r>
              <a:rPr lang="de-CH" sz="1500" dirty="0"/>
              <a:t>Verwendung der Sprachen Deutsch und Romanisch </a:t>
            </a:r>
          </a:p>
          <a:p>
            <a:pPr marL="285750" indent="-285750">
              <a:buFont typeface="Arial" panose="020B0604020202020204" pitchFamily="34" charset="0"/>
              <a:buChar char="•"/>
            </a:pPr>
            <a:r>
              <a:rPr lang="de-CH" sz="1500" dirty="0"/>
              <a:t>Genderthematik </a:t>
            </a:r>
          </a:p>
          <a:p>
            <a:pPr marL="285750" indent="-285750">
              <a:buFont typeface="Arial" panose="020B0604020202020204" pitchFamily="34" charset="0"/>
              <a:buChar char="•"/>
            </a:pPr>
            <a:r>
              <a:rPr lang="de-CH" sz="1500" dirty="0"/>
              <a:t>Evtl. Erstellung von CI/CD Manual </a:t>
            </a:r>
          </a:p>
          <a:p>
            <a:endParaRPr lang="de-CH" sz="1200" dirty="0"/>
          </a:p>
          <a:p>
            <a:endParaRPr lang="de-CH" sz="1200" dirty="0"/>
          </a:p>
          <a:p>
            <a:pPr lvl="0" defTabSz="801929">
              <a:lnSpc>
                <a:spcPct val="110000"/>
              </a:lnSpc>
            </a:pPr>
            <a:endParaRPr lang="de-CH" sz="1200" dirty="0">
              <a:solidFill>
                <a:srgbClr val="130D10"/>
              </a:solidFill>
              <a:latin typeface="Niveau Grotesk Bold" panose="02000000000000000000" pitchFamily="50" charset="0"/>
            </a:endParaRPr>
          </a:p>
        </p:txBody>
      </p:sp>
    </p:spTree>
    <p:extLst>
      <p:ext uri="{BB962C8B-B14F-4D97-AF65-F5344CB8AC3E}">
        <p14:creationId xmlns:p14="http://schemas.microsoft.com/office/powerpoint/2010/main" val="1787150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59F4B3-2F77-4756-8F60-BC54C885C585}"/>
              </a:ext>
            </a:extLst>
          </p:cNvPr>
          <p:cNvSpPr>
            <a:spLocks noGrp="1"/>
          </p:cNvSpPr>
          <p:nvPr>
            <p:ph type="title"/>
          </p:nvPr>
        </p:nvSpPr>
        <p:spPr/>
        <p:txBody>
          <a:bodyPr/>
          <a:lstStyle/>
          <a:p>
            <a:r>
              <a:rPr lang="de-CH" dirty="0"/>
              <a:t>Zielsetzung  </a:t>
            </a:r>
            <a:br>
              <a:rPr lang="de-CH" dirty="0"/>
            </a:br>
            <a:endParaRPr lang="de-CH" dirty="0"/>
          </a:p>
        </p:txBody>
      </p:sp>
      <p:sp>
        <p:nvSpPr>
          <p:cNvPr id="4" name="Textfeld 3">
            <a:extLst>
              <a:ext uri="{FF2B5EF4-FFF2-40B4-BE49-F238E27FC236}">
                <a16:creationId xmlns:a16="http://schemas.microsoft.com/office/drawing/2014/main" id="{92B75FB0-6FAD-4E0C-98FE-E0C4E3FAFC29}"/>
              </a:ext>
            </a:extLst>
          </p:cNvPr>
          <p:cNvSpPr txBox="1"/>
          <p:nvPr/>
        </p:nvSpPr>
        <p:spPr>
          <a:xfrm>
            <a:off x="1961284" y="2195661"/>
            <a:ext cx="6768752" cy="1080120"/>
          </a:xfrm>
          <a:prstGeom prst="rect">
            <a:avLst/>
          </a:prstGeom>
          <a:solidFill>
            <a:schemeClr val="accent2"/>
          </a:solidFill>
        </p:spPr>
        <p:txBody>
          <a:bodyPr wrap="square" lIns="108000" tIns="72000" rIns="108000" bIns="72000" rtlCol="0" anchor="ctr" anchorCtr="0">
            <a:noAutofit/>
          </a:bodyPr>
          <a:lstStyle/>
          <a:p>
            <a:pPr algn="ctr"/>
            <a:r>
              <a:rPr lang="de-CH" sz="1200" dirty="0">
                <a:latin typeface="Niveau Grotesk Bold" panose="02000000000000000000" pitchFamily="50" charset="0"/>
              </a:rPr>
              <a:t>Priorität 1</a:t>
            </a:r>
          </a:p>
          <a:p>
            <a:pPr algn="ctr"/>
            <a:endParaRPr lang="de-CH" sz="1200" dirty="0">
              <a:latin typeface="Niveau Grotesk Bold" panose="02000000000000000000" pitchFamily="50" charset="0"/>
            </a:endParaRPr>
          </a:p>
          <a:p>
            <a:pPr algn="ctr"/>
            <a:r>
              <a:rPr lang="de-DE" sz="1200" dirty="0"/>
              <a:t>Leitfaden für die Umsetzung der </a:t>
            </a:r>
            <a:r>
              <a:rPr lang="de-DE" sz="1200" dirty="0" err="1"/>
              <a:t>Signaletik</a:t>
            </a:r>
            <a:r>
              <a:rPr lang="de-DE" sz="1200" dirty="0"/>
              <a:t> der Gemeinde Ilanz/</a:t>
            </a:r>
            <a:r>
              <a:rPr lang="de-DE" sz="1200" dirty="0" err="1"/>
              <a:t>Glion</a:t>
            </a:r>
            <a:r>
              <a:rPr lang="de-DE" sz="1200" dirty="0"/>
              <a:t> </a:t>
            </a:r>
          </a:p>
          <a:p>
            <a:pPr algn="ctr"/>
            <a:r>
              <a:rPr lang="de-DE" sz="1200" dirty="0"/>
              <a:t>Umsetzung einer einheitlichen </a:t>
            </a:r>
            <a:r>
              <a:rPr lang="de-DE" sz="1200" dirty="0" err="1"/>
              <a:t>Signaletik</a:t>
            </a:r>
            <a:r>
              <a:rPr lang="de-DE" sz="1200" dirty="0"/>
              <a:t> in der Stadt Ilanz/</a:t>
            </a:r>
            <a:r>
              <a:rPr lang="de-DE" sz="1200" dirty="0" err="1"/>
              <a:t>Glion</a:t>
            </a:r>
            <a:r>
              <a:rPr lang="de-DE" sz="1200" dirty="0"/>
              <a:t> </a:t>
            </a:r>
          </a:p>
          <a:p>
            <a:pPr algn="ctr"/>
            <a:r>
              <a:rPr lang="de-DE" sz="1200" dirty="0"/>
              <a:t>Hardware für temporäre </a:t>
            </a:r>
            <a:r>
              <a:rPr lang="de-DE" sz="1200" dirty="0" err="1"/>
              <a:t>Signaletik</a:t>
            </a:r>
            <a:r>
              <a:rPr lang="de-DE" sz="1200" dirty="0"/>
              <a:t> </a:t>
            </a:r>
            <a:endParaRPr lang="de-CH" sz="1200" dirty="0"/>
          </a:p>
        </p:txBody>
      </p:sp>
      <p:sp>
        <p:nvSpPr>
          <p:cNvPr id="7" name="Textfeld 6">
            <a:extLst>
              <a:ext uri="{FF2B5EF4-FFF2-40B4-BE49-F238E27FC236}">
                <a16:creationId xmlns:a16="http://schemas.microsoft.com/office/drawing/2014/main" id="{ECB3D0EA-FE86-4CC9-91C6-B80F2CDB5A57}"/>
              </a:ext>
            </a:extLst>
          </p:cNvPr>
          <p:cNvSpPr txBox="1"/>
          <p:nvPr/>
        </p:nvSpPr>
        <p:spPr>
          <a:xfrm>
            <a:off x="1961284" y="3383794"/>
            <a:ext cx="6768752" cy="648072"/>
          </a:xfrm>
          <a:prstGeom prst="rect">
            <a:avLst/>
          </a:prstGeom>
          <a:solidFill>
            <a:schemeClr val="accent2"/>
          </a:solidFill>
        </p:spPr>
        <p:txBody>
          <a:bodyPr wrap="square" lIns="108000" tIns="72000" rIns="108000" bIns="72000" rtlCol="0" anchor="ctr" anchorCtr="0">
            <a:noAutofit/>
          </a:bodyPr>
          <a:lstStyle/>
          <a:p>
            <a:pPr algn="ctr"/>
            <a:r>
              <a:rPr lang="de-DE" sz="1200" dirty="0">
                <a:latin typeface="Niveau Grotesk Bold" panose="02000000000000000000" pitchFamily="50" charset="0"/>
              </a:rPr>
              <a:t>Priorität 2 </a:t>
            </a:r>
          </a:p>
          <a:p>
            <a:pPr algn="ctr"/>
            <a:endParaRPr lang="de-DE" sz="1200" dirty="0">
              <a:latin typeface="Niveau Grotesk Bold" panose="02000000000000000000" pitchFamily="50" charset="0"/>
            </a:endParaRPr>
          </a:p>
          <a:p>
            <a:pPr algn="ctr"/>
            <a:r>
              <a:rPr lang="de-DE" sz="1200" dirty="0"/>
              <a:t>Umsetzung der </a:t>
            </a:r>
            <a:r>
              <a:rPr lang="de-DE" sz="1200" dirty="0" err="1"/>
              <a:t>Signaletik</a:t>
            </a:r>
            <a:r>
              <a:rPr lang="de-DE" sz="1200" dirty="0"/>
              <a:t> im gesamten Gemeindegebiet Ilanz/</a:t>
            </a:r>
            <a:r>
              <a:rPr lang="de-DE" sz="1200" dirty="0" err="1"/>
              <a:t>Glion</a:t>
            </a:r>
            <a:r>
              <a:rPr lang="de-DE" sz="1200" dirty="0"/>
              <a:t> </a:t>
            </a:r>
            <a:endParaRPr lang="de-CH" sz="1200" dirty="0"/>
          </a:p>
        </p:txBody>
      </p:sp>
      <p:sp>
        <p:nvSpPr>
          <p:cNvPr id="8" name="Textfeld 7">
            <a:extLst>
              <a:ext uri="{FF2B5EF4-FFF2-40B4-BE49-F238E27FC236}">
                <a16:creationId xmlns:a16="http://schemas.microsoft.com/office/drawing/2014/main" id="{9F778278-70D3-41A2-8841-5D79BA263FBD}"/>
              </a:ext>
            </a:extLst>
          </p:cNvPr>
          <p:cNvSpPr txBox="1"/>
          <p:nvPr/>
        </p:nvSpPr>
        <p:spPr>
          <a:xfrm>
            <a:off x="1961284" y="4139878"/>
            <a:ext cx="6768752" cy="648072"/>
          </a:xfrm>
          <a:prstGeom prst="rect">
            <a:avLst/>
          </a:prstGeom>
          <a:solidFill>
            <a:schemeClr val="accent2"/>
          </a:solidFill>
        </p:spPr>
        <p:txBody>
          <a:bodyPr wrap="square" lIns="108000" tIns="72000" rIns="108000" bIns="72000" rtlCol="0" anchor="ctr" anchorCtr="0">
            <a:noAutofit/>
          </a:bodyPr>
          <a:lstStyle/>
          <a:p>
            <a:pPr algn="ctr"/>
            <a:r>
              <a:rPr lang="de-DE" sz="1200" dirty="0">
                <a:latin typeface="Niveau Grotesk Bold" panose="02000000000000000000" pitchFamily="50" charset="0"/>
              </a:rPr>
              <a:t>Priorität 3 </a:t>
            </a:r>
          </a:p>
          <a:p>
            <a:pPr algn="ctr"/>
            <a:r>
              <a:rPr lang="en-US" sz="1200" dirty="0" err="1"/>
              <a:t>Signaletik-Konzept</a:t>
            </a:r>
            <a:r>
              <a:rPr lang="en-US" sz="1200" dirty="0"/>
              <a:t> </a:t>
            </a:r>
            <a:r>
              <a:rPr lang="en-US" sz="1200" dirty="0" err="1"/>
              <a:t>soll</a:t>
            </a:r>
            <a:r>
              <a:rPr lang="en-US" sz="1200" dirty="0"/>
              <a:t> </a:t>
            </a:r>
            <a:r>
              <a:rPr lang="en-US" sz="1200" dirty="0" err="1"/>
              <a:t>zukünftig</a:t>
            </a:r>
            <a:r>
              <a:rPr lang="en-US" sz="1200" dirty="0"/>
              <a:t> </a:t>
            </a:r>
            <a:r>
              <a:rPr lang="en-US" sz="1200" dirty="0" err="1"/>
              <a:t>als</a:t>
            </a:r>
            <a:r>
              <a:rPr lang="en-US" sz="1200" dirty="0"/>
              <a:t> </a:t>
            </a:r>
            <a:r>
              <a:rPr lang="en-US" sz="1200" dirty="0" err="1"/>
              <a:t>Empfehlung</a:t>
            </a:r>
            <a:r>
              <a:rPr lang="en-US" sz="1200" dirty="0"/>
              <a:t> </a:t>
            </a:r>
            <a:r>
              <a:rPr lang="en-US" sz="1200" dirty="0" err="1"/>
              <a:t>für</a:t>
            </a:r>
            <a:r>
              <a:rPr lang="en-US" sz="1200" dirty="0"/>
              <a:t> </a:t>
            </a:r>
            <a:r>
              <a:rPr lang="en-US" sz="1200" dirty="0" err="1"/>
              <a:t>Gewerbe</a:t>
            </a:r>
            <a:r>
              <a:rPr lang="en-US" sz="1200" dirty="0"/>
              <a:t> und Tourismus </a:t>
            </a:r>
            <a:r>
              <a:rPr lang="en-US" sz="1200" dirty="0" err="1"/>
              <a:t>gelten</a:t>
            </a:r>
            <a:r>
              <a:rPr lang="en-US" sz="1200" dirty="0"/>
              <a:t> </a:t>
            </a:r>
            <a:endParaRPr lang="de-CH" sz="1200" dirty="0"/>
          </a:p>
        </p:txBody>
      </p:sp>
      <p:sp>
        <p:nvSpPr>
          <p:cNvPr id="12" name="Textfeld 11">
            <a:extLst>
              <a:ext uri="{FF2B5EF4-FFF2-40B4-BE49-F238E27FC236}">
                <a16:creationId xmlns:a16="http://schemas.microsoft.com/office/drawing/2014/main" id="{10D72485-E759-48FE-9380-2C505F682B9E}"/>
              </a:ext>
            </a:extLst>
          </p:cNvPr>
          <p:cNvSpPr txBox="1"/>
          <p:nvPr/>
        </p:nvSpPr>
        <p:spPr>
          <a:xfrm>
            <a:off x="1961284" y="4895962"/>
            <a:ext cx="6768752" cy="1332145"/>
          </a:xfrm>
          <a:prstGeom prst="rect">
            <a:avLst/>
          </a:prstGeom>
          <a:solidFill>
            <a:schemeClr val="accent6"/>
          </a:solidFill>
        </p:spPr>
        <p:txBody>
          <a:bodyPr wrap="square" lIns="108000" tIns="72000" rIns="108000" bIns="72000" rtlCol="0" anchor="ctr" anchorCtr="0">
            <a:noAutofit/>
          </a:bodyPr>
          <a:lstStyle/>
          <a:p>
            <a:pPr algn="ctr"/>
            <a:r>
              <a:rPr lang="de-DE" sz="1300" dirty="0">
                <a:latin typeface="Niveau Grotesk Bold" panose="02000000000000000000" pitchFamily="50" charset="0"/>
              </a:rPr>
              <a:t>Abgrenzung </a:t>
            </a:r>
          </a:p>
          <a:p>
            <a:pPr algn="ctr"/>
            <a:r>
              <a:rPr lang="de-DE" sz="1300" dirty="0"/>
              <a:t>Bike- und Wanderwegweiser bleiben in der heutigen Form bestehen</a:t>
            </a:r>
          </a:p>
          <a:p>
            <a:pPr algn="ctr"/>
            <a:r>
              <a:rPr lang="de-DE" sz="1300" dirty="0"/>
              <a:t>Braune Kulturwegweiser bleiben bestehen </a:t>
            </a:r>
          </a:p>
          <a:p>
            <a:pPr algn="ctr"/>
            <a:r>
              <a:rPr lang="de-DE" sz="1300" dirty="0" err="1"/>
              <a:t>Signaletik</a:t>
            </a:r>
            <a:r>
              <a:rPr lang="de-DE" sz="1300" dirty="0"/>
              <a:t> beinhaltet nur langfristige und oberflächliche Informationen  </a:t>
            </a:r>
          </a:p>
          <a:p>
            <a:endParaRPr lang="de-DE" sz="1200" dirty="0"/>
          </a:p>
        </p:txBody>
      </p:sp>
    </p:spTree>
    <p:extLst>
      <p:ext uri="{BB962C8B-B14F-4D97-AF65-F5344CB8AC3E}">
        <p14:creationId xmlns:p14="http://schemas.microsoft.com/office/powerpoint/2010/main" val="528315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2ADFF-EBA0-4FA4-8332-20F0BD212A3F}"/>
              </a:ext>
            </a:extLst>
          </p:cNvPr>
          <p:cNvSpPr>
            <a:spLocks noGrp="1"/>
          </p:cNvSpPr>
          <p:nvPr>
            <p:ph type="title"/>
          </p:nvPr>
        </p:nvSpPr>
        <p:spPr/>
        <p:txBody>
          <a:bodyPr/>
          <a:lstStyle/>
          <a:p>
            <a:r>
              <a:rPr lang="de-CH" dirty="0"/>
              <a:t>Aufbau Varianten </a:t>
            </a:r>
          </a:p>
        </p:txBody>
      </p:sp>
      <p:sp>
        <p:nvSpPr>
          <p:cNvPr id="3" name="Inhaltsplatzhalter 2">
            <a:extLst>
              <a:ext uri="{FF2B5EF4-FFF2-40B4-BE49-F238E27FC236}">
                <a16:creationId xmlns:a16="http://schemas.microsoft.com/office/drawing/2014/main" id="{74A4D141-87D6-4611-9D08-728767C0600F}"/>
              </a:ext>
            </a:extLst>
          </p:cNvPr>
          <p:cNvSpPr>
            <a:spLocks noGrp="1"/>
          </p:cNvSpPr>
          <p:nvPr>
            <p:ph idx="1"/>
          </p:nvPr>
        </p:nvSpPr>
        <p:spPr>
          <a:xfrm>
            <a:off x="413208" y="1733621"/>
            <a:ext cx="2124968" cy="3145531"/>
          </a:xfrm>
        </p:spPr>
        <p:txBody>
          <a:bodyPr/>
          <a:lstStyle/>
          <a:p>
            <a:r>
              <a:rPr lang="de-CH" b="1" dirty="0"/>
              <a:t>Die natürliche Art </a:t>
            </a:r>
          </a:p>
          <a:p>
            <a:r>
              <a:rPr lang="de-CH" b="1" dirty="0"/>
              <a:t>Holz </a:t>
            </a:r>
          </a:p>
        </p:txBody>
      </p:sp>
      <p:sp>
        <p:nvSpPr>
          <p:cNvPr id="4" name="Inhaltsplatzhalter 2">
            <a:extLst>
              <a:ext uri="{FF2B5EF4-FFF2-40B4-BE49-F238E27FC236}">
                <a16:creationId xmlns:a16="http://schemas.microsoft.com/office/drawing/2014/main" id="{0954E981-6E0F-4F41-A44E-43616FB3BF83}"/>
              </a:ext>
            </a:extLst>
          </p:cNvPr>
          <p:cNvSpPr txBox="1">
            <a:spLocks/>
          </p:cNvSpPr>
          <p:nvPr/>
        </p:nvSpPr>
        <p:spPr>
          <a:xfrm>
            <a:off x="3895532" y="1723782"/>
            <a:ext cx="2124968" cy="3145531"/>
          </a:xfrm>
          <a:prstGeom prst="rect">
            <a:avLst/>
          </a:prstGeom>
        </p:spPr>
        <p:txBody>
          <a:bodyPr vert="horz" lIns="0" tIns="0" rIns="0" bIns="0" rtlCol="0">
            <a:noAutofit/>
          </a:bodyPr>
          <a:lstStyle>
            <a:lvl1pPr marL="0" indent="0" algn="l" defTabSz="801929" rtl="0" eaLnBrk="1" latinLnBrk="0" hangingPunct="1">
              <a:lnSpc>
                <a:spcPct val="110000"/>
              </a:lnSpc>
              <a:spcBef>
                <a:spcPts val="0"/>
              </a:spcBef>
              <a:buFont typeface="+mj-lt"/>
              <a:buNone/>
              <a:defRPr sz="1300" kern="1200">
                <a:solidFill>
                  <a:schemeClr val="tx1"/>
                </a:solidFill>
                <a:latin typeface="+mn-lt"/>
                <a:ea typeface="+mn-ea"/>
                <a:cs typeface="+mn-cs"/>
              </a:defRPr>
            </a:lvl1pPr>
            <a:lvl2pPr marL="177800" indent="-177800" algn="l" defTabSz="801929" rtl="0" eaLnBrk="1" latinLnBrk="0" hangingPunct="1">
              <a:lnSpc>
                <a:spcPct val="110000"/>
              </a:lnSpc>
              <a:spcBef>
                <a:spcPts val="0"/>
              </a:spcBef>
              <a:buFont typeface="Arial" panose="020B0604020202020204" pitchFamily="34" charset="0"/>
              <a:buChar char="–"/>
              <a:defRPr sz="1300" kern="1200">
                <a:solidFill>
                  <a:schemeClr val="tx1"/>
                </a:solidFill>
                <a:latin typeface="+mn-lt"/>
                <a:ea typeface="+mn-ea"/>
                <a:cs typeface="+mn-cs"/>
              </a:defRPr>
            </a:lvl2pPr>
            <a:lvl3pPr marL="360363" indent="-182563" algn="l" defTabSz="801929" rtl="0" eaLnBrk="1" latinLnBrk="0" hangingPunct="1">
              <a:lnSpc>
                <a:spcPct val="110000"/>
              </a:lnSpc>
              <a:spcBef>
                <a:spcPts val="0"/>
              </a:spcBef>
              <a:buFont typeface="Arial" panose="020B0604020202020204" pitchFamily="34" charset="0"/>
              <a:buChar char="–"/>
              <a:defRPr sz="1300" kern="1200">
                <a:solidFill>
                  <a:schemeClr val="tx1"/>
                </a:solidFill>
                <a:latin typeface="+mn-lt"/>
                <a:ea typeface="+mn-ea"/>
                <a:cs typeface="+mn-cs"/>
              </a:defRPr>
            </a:lvl3pPr>
            <a:lvl4pPr marL="538163" indent="-177800" algn="l" defTabSz="801929" rtl="0" eaLnBrk="1" latinLnBrk="0" hangingPunct="1">
              <a:lnSpc>
                <a:spcPct val="110000"/>
              </a:lnSpc>
              <a:spcBef>
                <a:spcPts val="0"/>
              </a:spcBef>
              <a:buFont typeface="Arial" panose="020B0604020202020204" pitchFamily="34" charset="0"/>
              <a:buChar char="–"/>
              <a:defRPr sz="1300" kern="1200">
                <a:solidFill>
                  <a:schemeClr val="tx1"/>
                </a:solidFill>
                <a:latin typeface="+mn-lt"/>
                <a:ea typeface="+mn-ea"/>
                <a:cs typeface="+mn-cs"/>
              </a:defRPr>
            </a:lvl4pPr>
            <a:lvl5pPr marL="0" indent="0" algn="l" defTabSz="801929" rtl="0" eaLnBrk="1" latinLnBrk="0" hangingPunct="1">
              <a:lnSpc>
                <a:spcPct val="90000"/>
              </a:lnSpc>
              <a:spcBef>
                <a:spcPts val="700"/>
              </a:spcBef>
              <a:spcAft>
                <a:spcPts val="700"/>
              </a:spcAft>
              <a:buFontTx/>
              <a:buNone/>
              <a:defRPr sz="1700" b="0" kern="1200">
                <a:solidFill>
                  <a:schemeClr val="bg1"/>
                </a:solidFill>
                <a:highlight>
                  <a:srgbClr val="000000"/>
                </a:highlight>
                <a:latin typeface="Niveau Grotesk Bold" panose="02000000000000000000" pitchFamily="50" charset="0"/>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CH" b="1" dirty="0"/>
              <a:t>Einfach Ilanz/</a:t>
            </a:r>
            <a:r>
              <a:rPr lang="de-CH" b="1" dirty="0" err="1"/>
              <a:t>Glion</a:t>
            </a:r>
            <a:r>
              <a:rPr lang="de-CH" b="1" dirty="0"/>
              <a:t> </a:t>
            </a:r>
          </a:p>
          <a:p>
            <a:r>
              <a:rPr lang="de-CH" b="1" dirty="0"/>
              <a:t>Metall </a:t>
            </a:r>
          </a:p>
        </p:txBody>
      </p:sp>
      <p:sp>
        <p:nvSpPr>
          <p:cNvPr id="5" name="Inhaltsplatzhalter 2">
            <a:extLst>
              <a:ext uri="{FF2B5EF4-FFF2-40B4-BE49-F238E27FC236}">
                <a16:creationId xmlns:a16="http://schemas.microsoft.com/office/drawing/2014/main" id="{ACBAB909-109B-497B-ABD4-7E0A379EB9E8}"/>
              </a:ext>
            </a:extLst>
          </p:cNvPr>
          <p:cNvSpPr txBox="1">
            <a:spLocks/>
          </p:cNvSpPr>
          <p:nvPr/>
        </p:nvSpPr>
        <p:spPr>
          <a:xfrm>
            <a:off x="7020463" y="1698225"/>
            <a:ext cx="2124968" cy="3145531"/>
          </a:xfrm>
          <a:prstGeom prst="rect">
            <a:avLst/>
          </a:prstGeom>
        </p:spPr>
        <p:txBody>
          <a:bodyPr vert="horz" lIns="0" tIns="0" rIns="0" bIns="0" rtlCol="0">
            <a:noAutofit/>
          </a:bodyPr>
          <a:lstStyle>
            <a:lvl1pPr marL="0" indent="0" algn="l" defTabSz="801929" rtl="0" eaLnBrk="1" latinLnBrk="0" hangingPunct="1">
              <a:lnSpc>
                <a:spcPct val="110000"/>
              </a:lnSpc>
              <a:spcBef>
                <a:spcPts val="0"/>
              </a:spcBef>
              <a:buFont typeface="+mj-lt"/>
              <a:buNone/>
              <a:defRPr sz="1300" kern="1200">
                <a:solidFill>
                  <a:schemeClr val="tx1"/>
                </a:solidFill>
                <a:latin typeface="+mn-lt"/>
                <a:ea typeface="+mn-ea"/>
                <a:cs typeface="+mn-cs"/>
              </a:defRPr>
            </a:lvl1pPr>
            <a:lvl2pPr marL="177800" indent="-177800" algn="l" defTabSz="801929" rtl="0" eaLnBrk="1" latinLnBrk="0" hangingPunct="1">
              <a:lnSpc>
                <a:spcPct val="110000"/>
              </a:lnSpc>
              <a:spcBef>
                <a:spcPts val="0"/>
              </a:spcBef>
              <a:buFont typeface="Arial" panose="020B0604020202020204" pitchFamily="34" charset="0"/>
              <a:buChar char="–"/>
              <a:defRPr sz="1300" kern="1200">
                <a:solidFill>
                  <a:schemeClr val="tx1"/>
                </a:solidFill>
                <a:latin typeface="+mn-lt"/>
                <a:ea typeface="+mn-ea"/>
                <a:cs typeface="+mn-cs"/>
              </a:defRPr>
            </a:lvl2pPr>
            <a:lvl3pPr marL="360363" indent="-182563" algn="l" defTabSz="801929" rtl="0" eaLnBrk="1" latinLnBrk="0" hangingPunct="1">
              <a:lnSpc>
                <a:spcPct val="110000"/>
              </a:lnSpc>
              <a:spcBef>
                <a:spcPts val="0"/>
              </a:spcBef>
              <a:buFont typeface="Arial" panose="020B0604020202020204" pitchFamily="34" charset="0"/>
              <a:buChar char="–"/>
              <a:defRPr sz="1300" kern="1200">
                <a:solidFill>
                  <a:schemeClr val="tx1"/>
                </a:solidFill>
                <a:latin typeface="+mn-lt"/>
                <a:ea typeface="+mn-ea"/>
                <a:cs typeface="+mn-cs"/>
              </a:defRPr>
            </a:lvl3pPr>
            <a:lvl4pPr marL="538163" indent="-177800" algn="l" defTabSz="801929" rtl="0" eaLnBrk="1" latinLnBrk="0" hangingPunct="1">
              <a:lnSpc>
                <a:spcPct val="110000"/>
              </a:lnSpc>
              <a:spcBef>
                <a:spcPts val="0"/>
              </a:spcBef>
              <a:buFont typeface="Arial" panose="020B0604020202020204" pitchFamily="34" charset="0"/>
              <a:buChar char="–"/>
              <a:defRPr sz="1300" kern="1200">
                <a:solidFill>
                  <a:schemeClr val="tx1"/>
                </a:solidFill>
                <a:latin typeface="+mn-lt"/>
                <a:ea typeface="+mn-ea"/>
                <a:cs typeface="+mn-cs"/>
              </a:defRPr>
            </a:lvl4pPr>
            <a:lvl5pPr marL="0" indent="0" algn="l" defTabSz="801929" rtl="0" eaLnBrk="1" latinLnBrk="0" hangingPunct="1">
              <a:lnSpc>
                <a:spcPct val="90000"/>
              </a:lnSpc>
              <a:spcBef>
                <a:spcPts val="700"/>
              </a:spcBef>
              <a:spcAft>
                <a:spcPts val="700"/>
              </a:spcAft>
              <a:buFontTx/>
              <a:buNone/>
              <a:defRPr sz="1700" b="0" kern="1200">
                <a:solidFill>
                  <a:schemeClr val="bg1"/>
                </a:solidFill>
                <a:highlight>
                  <a:srgbClr val="000000"/>
                </a:highlight>
                <a:latin typeface="Niveau Grotesk Bold" panose="02000000000000000000" pitchFamily="50" charset="0"/>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CH" b="1" dirty="0"/>
              <a:t>Urbanes Lichtspiel </a:t>
            </a:r>
          </a:p>
          <a:p>
            <a:r>
              <a:rPr lang="de-CH" b="1" dirty="0"/>
              <a:t>Stein und Licht </a:t>
            </a:r>
          </a:p>
        </p:txBody>
      </p:sp>
      <p:pic>
        <p:nvPicPr>
          <p:cNvPr id="6" name="Grafik 5">
            <a:extLst>
              <a:ext uri="{FF2B5EF4-FFF2-40B4-BE49-F238E27FC236}">
                <a16:creationId xmlns:a16="http://schemas.microsoft.com/office/drawing/2014/main" id="{31E49256-7E31-4AF2-A5ED-9F5872630F1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6806" y="2137201"/>
            <a:ext cx="1093999" cy="1197095"/>
          </a:xfrm>
          <a:prstGeom prst="rect">
            <a:avLst/>
          </a:prstGeom>
          <a:noFill/>
          <a:ln>
            <a:noFill/>
          </a:ln>
        </p:spPr>
      </p:pic>
      <p:pic>
        <p:nvPicPr>
          <p:cNvPr id="7" name="Grafik 6">
            <a:extLst>
              <a:ext uri="{FF2B5EF4-FFF2-40B4-BE49-F238E27FC236}">
                <a16:creationId xmlns:a16="http://schemas.microsoft.com/office/drawing/2014/main" id="{78BC8032-15D9-452C-96B6-A5E007A282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306" y="3259019"/>
            <a:ext cx="2413000" cy="1650661"/>
          </a:xfrm>
          <a:prstGeom prst="rect">
            <a:avLst/>
          </a:prstGeom>
          <a:noFill/>
          <a:ln>
            <a:noFill/>
          </a:ln>
        </p:spPr>
      </p:pic>
      <p:pic>
        <p:nvPicPr>
          <p:cNvPr id="8" name="Grafik 7">
            <a:extLst>
              <a:ext uri="{FF2B5EF4-FFF2-40B4-BE49-F238E27FC236}">
                <a16:creationId xmlns:a16="http://schemas.microsoft.com/office/drawing/2014/main" id="{557A16E4-3E5D-43A3-BD9C-A4EFB3F49D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095" y="4574641"/>
            <a:ext cx="1903382" cy="1401716"/>
          </a:xfrm>
          <a:prstGeom prst="rect">
            <a:avLst/>
          </a:prstGeom>
          <a:noFill/>
          <a:ln>
            <a:noFill/>
          </a:ln>
        </p:spPr>
      </p:pic>
      <p:pic>
        <p:nvPicPr>
          <p:cNvPr id="9" name="Grafik 8">
            <a:extLst>
              <a:ext uri="{FF2B5EF4-FFF2-40B4-BE49-F238E27FC236}">
                <a16:creationId xmlns:a16="http://schemas.microsoft.com/office/drawing/2014/main" id="{B1D164A5-4C79-4020-9833-91284CF5CC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423" y="5976357"/>
            <a:ext cx="1903382" cy="1425571"/>
          </a:xfrm>
          <a:prstGeom prst="rect">
            <a:avLst/>
          </a:prstGeom>
        </p:spPr>
      </p:pic>
      <p:pic>
        <p:nvPicPr>
          <p:cNvPr id="10" name="Grafik 9">
            <a:extLst>
              <a:ext uri="{FF2B5EF4-FFF2-40B4-BE49-F238E27FC236}">
                <a16:creationId xmlns:a16="http://schemas.microsoft.com/office/drawing/2014/main" id="{B6B54023-736B-44DB-8A9D-9F56B33BD2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3612" y="2267574"/>
            <a:ext cx="503194" cy="1003416"/>
          </a:xfrm>
          <a:prstGeom prst="rect">
            <a:avLst/>
          </a:prstGeom>
        </p:spPr>
      </p:pic>
      <p:pic>
        <p:nvPicPr>
          <p:cNvPr id="11" name="Grafik 10">
            <a:extLst>
              <a:ext uri="{FF2B5EF4-FFF2-40B4-BE49-F238E27FC236}">
                <a16:creationId xmlns:a16="http://schemas.microsoft.com/office/drawing/2014/main" id="{284E280A-CC25-48A7-83A7-E8A5BE09A2B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60477" y="5813971"/>
            <a:ext cx="927849" cy="1542269"/>
          </a:xfrm>
          <a:prstGeom prst="rect">
            <a:avLst/>
          </a:prstGeom>
          <a:noFill/>
          <a:ln>
            <a:noFill/>
          </a:ln>
        </p:spPr>
      </p:pic>
      <p:pic>
        <p:nvPicPr>
          <p:cNvPr id="12" name="Grafik 11">
            <a:extLst>
              <a:ext uri="{FF2B5EF4-FFF2-40B4-BE49-F238E27FC236}">
                <a16:creationId xmlns:a16="http://schemas.microsoft.com/office/drawing/2014/main" id="{BAECE188-F21A-4339-9E49-AEDE7AE91A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1334" y="4574642"/>
            <a:ext cx="1408493" cy="1287998"/>
          </a:xfrm>
          <a:prstGeom prst="rect">
            <a:avLst/>
          </a:prstGeom>
        </p:spPr>
      </p:pic>
      <p:pic>
        <p:nvPicPr>
          <p:cNvPr id="13" name="Grafik 12">
            <a:extLst>
              <a:ext uri="{FF2B5EF4-FFF2-40B4-BE49-F238E27FC236}">
                <a16:creationId xmlns:a16="http://schemas.microsoft.com/office/drawing/2014/main" id="{D15CBB40-8DB3-45E3-9216-2E6127AFA43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22308" y="2153208"/>
            <a:ext cx="1690288" cy="854903"/>
          </a:xfrm>
          <a:prstGeom prst="rect">
            <a:avLst/>
          </a:prstGeom>
          <a:noFill/>
          <a:ln>
            <a:noFill/>
          </a:ln>
        </p:spPr>
      </p:pic>
      <p:pic>
        <p:nvPicPr>
          <p:cNvPr id="15" name="Grafik 14">
            <a:extLst>
              <a:ext uri="{FF2B5EF4-FFF2-40B4-BE49-F238E27FC236}">
                <a16:creationId xmlns:a16="http://schemas.microsoft.com/office/drawing/2014/main" id="{113E1222-93F9-4B8E-9511-7DF35DDCA58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32712" y="2779264"/>
            <a:ext cx="2124968" cy="1449685"/>
          </a:xfrm>
          <a:prstGeom prst="rect">
            <a:avLst/>
          </a:prstGeom>
          <a:noFill/>
          <a:ln>
            <a:noFill/>
          </a:ln>
        </p:spPr>
      </p:pic>
      <p:pic>
        <p:nvPicPr>
          <p:cNvPr id="16" name="Grafik 15">
            <a:extLst>
              <a:ext uri="{FF2B5EF4-FFF2-40B4-BE49-F238E27FC236}">
                <a16:creationId xmlns:a16="http://schemas.microsoft.com/office/drawing/2014/main" id="{A3409E84-F28E-4BCE-BEC5-D2679265B521}"/>
              </a:ext>
            </a:extLst>
          </p:cNvPr>
          <p:cNvPicPr>
            <a:picLocks noChangeAspect="1"/>
          </p:cNvPicPr>
          <p:nvPr/>
        </p:nvPicPr>
        <p:blipFill>
          <a:blip r:embed="rId11"/>
          <a:stretch>
            <a:fillRect/>
          </a:stretch>
        </p:blipFill>
        <p:spPr>
          <a:xfrm>
            <a:off x="4028504" y="4250574"/>
            <a:ext cx="2248379" cy="1339943"/>
          </a:xfrm>
          <a:prstGeom prst="rect">
            <a:avLst/>
          </a:prstGeom>
        </p:spPr>
      </p:pic>
      <p:pic>
        <p:nvPicPr>
          <p:cNvPr id="17" name="Grafik 16">
            <a:extLst>
              <a:ext uri="{FF2B5EF4-FFF2-40B4-BE49-F238E27FC236}">
                <a16:creationId xmlns:a16="http://schemas.microsoft.com/office/drawing/2014/main" id="{DCC71C1E-2EFB-433E-8637-2C3C15805F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25760" y="5590517"/>
            <a:ext cx="2272247" cy="1417713"/>
          </a:xfrm>
          <a:prstGeom prst="rect">
            <a:avLst/>
          </a:prstGeom>
        </p:spPr>
      </p:pic>
      <p:pic>
        <p:nvPicPr>
          <p:cNvPr id="14" name="Grafik 13">
            <a:extLst>
              <a:ext uri="{FF2B5EF4-FFF2-40B4-BE49-F238E27FC236}">
                <a16:creationId xmlns:a16="http://schemas.microsoft.com/office/drawing/2014/main" id="{2A7B9468-084E-41DB-BCFE-4D106FBC0889}"/>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38748" y="5797371"/>
            <a:ext cx="2165152" cy="1417713"/>
          </a:xfrm>
          <a:prstGeom prst="rect">
            <a:avLst/>
          </a:prstGeom>
          <a:noFill/>
          <a:ln>
            <a:noFill/>
          </a:ln>
        </p:spPr>
      </p:pic>
      <p:pic>
        <p:nvPicPr>
          <p:cNvPr id="18" name="Grafik 17">
            <a:extLst>
              <a:ext uri="{FF2B5EF4-FFF2-40B4-BE49-F238E27FC236}">
                <a16:creationId xmlns:a16="http://schemas.microsoft.com/office/drawing/2014/main" id="{99D89843-78C6-4436-BE2D-466F76D00596}"/>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04099" y="2185337"/>
            <a:ext cx="1701875" cy="1231023"/>
          </a:xfrm>
          <a:prstGeom prst="rect">
            <a:avLst/>
          </a:prstGeom>
          <a:noFill/>
          <a:ln>
            <a:noFill/>
          </a:ln>
        </p:spPr>
      </p:pic>
      <p:pic>
        <p:nvPicPr>
          <p:cNvPr id="19" name="Grafik 18">
            <a:extLst>
              <a:ext uri="{FF2B5EF4-FFF2-40B4-BE49-F238E27FC236}">
                <a16:creationId xmlns:a16="http://schemas.microsoft.com/office/drawing/2014/main" id="{C9F16DB7-8D6A-403A-90FE-3B09559F83FA}"/>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57155" y="3671674"/>
            <a:ext cx="2021450" cy="1529509"/>
          </a:xfrm>
          <a:prstGeom prst="rect">
            <a:avLst/>
          </a:prstGeom>
          <a:noFill/>
          <a:ln>
            <a:noFill/>
          </a:ln>
        </p:spPr>
      </p:pic>
      <p:pic>
        <p:nvPicPr>
          <p:cNvPr id="20" name="Grafik 19">
            <a:extLst>
              <a:ext uri="{FF2B5EF4-FFF2-40B4-BE49-F238E27FC236}">
                <a16:creationId xmlns:a16="http://schemas.microsoft.com/office/drawing/2014/main" id="{83E5A01C-2280-4BAA-A933-03CB4B964BAD}"/>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40592" y="5183842"/>
            <a:ext cx="1968727" cy="1860125"/>
          </a:xfrm>
          <a:prstGeom prst="rect">
            <a:avLst/>
          </a:prstGeom>
          <a:noFill/>
          <a:ln>
            <a:noFill/>
          </a:ln>
        </p:spPr>
      </p:pic>
      <p:pic>
        <p:nvPicPr>
          <p:cNvPr id="21" name="Grafik 20">
            <a:extLst>
              <a:ext uri="{FF2B5EF4-FFF2-40B4-BE49-F238E27FC236}">
                <a16:creationId xmlns:a16="http://schemas.microsoft.com/office/drawing/2014/main" id="{94B0BF80-8356-4EC8-A3E3-43CA81C482C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20463" y="3413324"/>
            <a:ext cx="1376561" cy="2032176"/>
          </a:xfrm>
          <a:prstGeom prst="rect">
            <a:avLst/>
          </a:prstGeom>
        </p:spPr>
      </p:pic>
      <p:pic>
        <p:nvPicPr>
          <p:cNvPr id="22" name="Grafik 21">
            <a:extLst>
              <a:ext uri="{FF2B5EF4-FFF2-40B4-BE49-F238E27FC236}">
                <a16:creationId xmlns:a16="http://schemas.microsoft.com/office/drawing/2014/main" id="{788D9BD5-5252-481D-9603-4C1A6E5D510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04364" y="2185337"/>
            <a:ext cx="1107681" cy="1512168"/>
          </a:xfrm>
          <a:prstGeom prst="rect">
            <a:avLst/>
          </a:prstGeom>
        </p:spPr>
      </p:pic>
    </p:spTree>
    <p:extLst>
      <p:ext uri="{BB962C8B-B14F-4D97-AF65-F5344CB8AC3E}">
        <p14:creationId xmlns:p14="http://schemas.microsoft.com/office/powerpoint/2010/main" val="593500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2ADFF-EBA0-4FA4-8332-20F0BD212A3F}"/>
              </a:ext>
            </a:extLst>
          </p:cNvPr>
          <p:cNvSpPr>
            <a:spLocks noGrp="1"/>
          </p:cNvSpPr>
          <p:nvPr>
            <p:ph type="title"/>
          </p:nvPr>
        </p:nvSpPr>
        <p:spPr>
          <a:xfrm>
            <a:off x="628651" y="647489"/>
            <a:ext cx="7885607" cy="936104"/>
          </a:xfrm>
        </p:spPr>
        <p:txBody>
          <a:bodyPr/>
          <a:lstStyle/>
          <a:p>
            <a:r>
              <a:rPr lang="de-CH" dirty="0"/>
              <a:t>Prozess Entscheidung </a:t>
            </a:r>
          </a:p>
        </p:txBody>
      </p:sp>
      <p:graphicFrame>
        <p:nvGraphicFramePr>
          <p:cNvPr id="31" name="Inhaltsplatzhalter 30">
            <a:extLst>
              <a:ext uri="{FF2B5EF4-FFF2-40B4-BE49-F238E27FC236}">
                <a16:creationId xmlns:a16="http://schemas.microsoft.com/office/drawing/2014/main" id="{0AC41326-B45D-4EBC-930F-7E7BCB991A7B}"/>
              </a:ext>
            </a:extLst>
          </p:cNvPr>
          <p:cNvGraphicFramePr>
            <a:graphicFrameLocks noGrp="1"/>
          </p:cNvGraphicFramePr>
          <p:nvPr>
            <p:ph idx="1"/>
            <p:extLst>
              <p:ext uri="{D42A27DB-BD31-4B8C-83A1-F6EECF244321}">
                <p14:modId xmlns:p14="http://schemas.microsoft.com/office/powerpoint/2010/main" val="814997954"/>
              </p:ext>
            </p:extLst>
          </p:nvPr>
        </p:nvGraphicFramePr>
        <p:xfrm>
          <a:off x="-270718" y="1979637"/>
          <a:ext cx="9865096"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2" name="Grafik 31">
            <a:extLst>
              <a:ext uri="{FF2B5EF4-FFF2-40B4-BE49-F238E27FC236}">
                <a16:creationId xmlns:a16="http://schemas.microsoft.com/office/drawing/2014/main" id="{B87735F2-13FF-4E61-9AE8-4A530BC5FCB8}"/>
              </a:ext>
            </a:extLst>
          </p:cNvPr>
          <p:cNvPicPr>
            <a:picLocks noChangeAspect="1"/>
          </p:cNvPicPr>
          <p:nvPr/>
        </p:nvPicPr>
        <p:blipFill>
          <a:blip r:embed="rId7"/>
          <a:stretch>
            <a:fillRect/>
          </a:stretch>
        </p:blipFill>
        <p:spPr>
          <a:xfrm>
            <a:off x="628651" y="1763613"/>
            <a:ext cx="3160470" cy="1887021"/>
          </a:xfrm>
          <a:prstGeom prst="rect">
            <a:avLst/>
          </a:prstGeom>
        </p:spPr>
      </p:pic>
      <p:pic>
        <p:nvPicPr>
          <p:cNvPr id="33" name="Grafik 32">
            <a:extLst>
              <a:ext uri="{FF2B5EF4-FFF2-40B4-BE49-F238E27FC236}">
                <a16:creationId xmlns:a16="http://schemas.microsoft.com/office/drawing/2014/main" id="{19FFD6FE-A7FE-412F-9332-D176CC3D01A4}"/>
              </a:ext>
            </a:extLst>
          </p:cNvPr>
          <p:cNvPicPr>
            <a:picLocks noChangeAspect="1"/>
          </p:cNvPicPr>
          <p:nvPr/>
        </p:nvPicPr>
        <p:blipFill>
          <a:blip r:embed="rId8"/>
          <a:stretch>
            <a:fillRect/>
          </a:stretch>
        </p:blipFill>
        <p:spPr>
          <a:xfrm>
            <a:off x="6078696" y="4964642"/>
            <a:ext cx="3515682" cy="2055555"/>
          </a:xfrm>
          <a:prstGeom prst="rect">
            <a:avLst/>
          </a:prstGeom>
        </p:spPr>
      </p:pic>
    </p:spTree>
    <p:extLst>
      <p:ext uri="{BB962C8B-B14F-4D97-AF65-F5344CB8AC3E}">
        <p14:creationId xmlns:p14="http://schemas.microsoft.com/office/powerpoint/2010/main" val="3742971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1169442" y="1619597"/>
            <a:ext cx="7885607" cy="936104"/>
          </a:xfrm>
        </p:spPr>
        <p:txBody>
          <a:bodyPr/>
          <a:lstStyle/>
          <a:p>
            <a:r>
              <a:rPr lang="de-CH" dirty="0"/>
              <a:t>Umsetzungsmöglichkeiten</a:t>
            </a:r>
            <a:r>
              <a:rPr lang="de-CH" noProof="0" dirty="0"/>
              <a:t> </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1169442" y="2339677"/>
            <a:ext cx="8029623" cy="5472608"/>
          </a:xfrm>
        </p:spPr>
        <p:txBody>
          <a:bodyPr/>
          <a:lstStyle/>
          <a:p>
            <a:pPr lvl="0"/>
            <a:r>
              <a:rPr lang="de-CH" sz="2400" b="1" dirty="0"/>
              <a:t>Varianten </a:t>
            </a:r>
          </a:p>
          <a:p>
            <a:r>
              <a:rPr lang="de-DE" dirty="0"/>
              <a:t>Bei den Varianten handelt es sich um grobe Ideen mit Beispielen, welche eine Richtung zur Weiterentwicklung vorgeben. Die Varianten werden jeweils für die Anwendungsbereiche der Wegweisung, der temporären Ausschreibung und der Gesamtübersicht aufgeteilt. Weiter ist immer eine spezielle Idee für eine prägende Umsetzung an wichtigen Aufenthaltsorten dabei. Es ist nicht ausgeschlossen, dass die Varianten in gewissen Kombinationen funktionieren können. </a:t>
            </a:r>
          </a:p>
          <a:p>
            <a:endParaRPr lang="de-CH" dirty="0"/>
          </a:p>
          <a:p>
            <a:endParaRPr lang="de-CH" dirty="0">
              <a:latin typeface="Niveau Grotesk Bold" panose="02000000000000000000" pitchFamily="50" charset="0"/>
            </a:endParaRPr>
          </a:p>
          <a:p>
            <a:endParaRPr lang="de-CH" noProof="0" dirty="0">
              <a:latin typeface="Niveau Grotesk Bold" panose="02000000000000000000" pitchFamily="50" charset="0"/>
            </a:endParaRPr>
          </a:p>
        </p:txBody>
      </p:sp>
    </p:spTree>
    <p:extLst>
      <p:ext uri="{BB962C8B-B14F-4D97-AF65-F5344CB8AC3E}">
        <p14:creationId xmlns:p14="http://schemas.microsoft.com/office/powerpoint/2010/main" val="1012217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noProof="0" dirty="0"/>
              <a:t>Variante 1 – die natürliche Art der Wegweisung </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0" y="1583593"/>
            <a:ext cx="7525567" cy="5472608"/>
          </a:xfrm>
        </p:spPr>
        <p:txBody>
          <a:bodyPr/>
          <a:lstStyle/>
          <a:p>
            <a:pPr marL="0" lvl="1" indent="0">
              <a:buNone/>
            </a:pPr>
            <a:endParaRPr lang="de-CH" b="1" dirty="0"/>
          </a:p>
          <a:p>
            <a:r>
              <a:rPr lang="de-DE" dirty="0"/>
              <a:t>Holz ist ein fester und traditioneller Bestandteil der Bergregion und tritt optisch als edles und atmosphärisches Material auf. Gebrochen mit Beton entsteht ein Materialmix, der den Charakter von Ilanz aufnimmt. Bei dieser Idee stellt sich die gesamte </a:t>
            </a:r>
            <a:r>
              <a:rPr lang="de-DE" dirty="0" err="1"/>
              <a:t>Signaletik</a:t>
            </a:r>
            <a:r>
              <a:rPr lang="de-DE" dirty="0"/>
              <a:t> jeweils aus den Elementen Beton und Holz zusammen. </a:t>
            </a:r>
          </a:p>
          <a:p>
            <a:r>
              <a:rPr lang="de-DE" dirty="0"/>
              <a:t>Als Alternative zum Betonsockel wäre auch ein Sockel aus Stein denkbar. Dies kann die Verbindung zur aktuellen Steinausstellung in Ilanz/</a:t>
            </a:r>
            <a:r>
              <a:rPr lang="de-DE" dirty="0" err="1"/>
              <a:t>Glion</a:t>
            </a:r>
            <a:r>
              <a:rPr lang="de-DE" dirty="0"/>
              <a:t> schlagen. Eventuell können die vorhandenen Steine sogar recycelt werden. </a:t>
            </a:r>
          </a:p>
          <a:p>
            <a:endParaRPr lang="de-CH" dirty="0"/>
          </a:p>
          <a:p>
            <a:r>
              <a:rPr lang="de-DE" sz="2400" b="1" dirty="0"/>
              <a:t>Vorteile </a:t>
            </a:r>
            <a:endParaRPr lang="de-CH" sz="2400" dirty="0"/>
          </a:p>
          <a:p>
            <a:r>
              <a:rPr lang="de-DE" dirty="0"/>
              <a:t>Holz ist leicht und kann einfach verarbeitet werden. In der beschriebenen Kombination mit dem Betonsockel wäre ein Wegweiser einfach austauschbar. Des Weiteren vermittelt Holz eine warme und einladende Atmosphäre. </a:t>
            </a:r>
            <a:endParaRPr lang="de-CH" dirty="0"/>
          </a:p>
          <a:p>
            <a:r>
              <a:rPr lang="de-DE" dirty="0"/>
              <a:t> </a:t>
            </a:r>
            <a:endParaRPr lang="de-CH" dirty="0"/>
          </a:p>
          <a:p>
            <a:r>
              <a:rPr lang="de-DE" sz="2400" b="1" dirty="0"/>
              <a:t>Nachteile </a:t>
            </a:r>
            <a:endParaRPr lang="de-CH" sz="2400" dirty="0"/>
          </a:p>
          <a:p>
            <a:r>
              <a:rPr lang="de-DE" dirty="0"/>
              <a:t>Holz verändert sich in der Witterung und hat eine begrenzte Beständigkeit über die Jahre. </a:t>
            </a:r>
            <a:endParaRPr lang="de-CH" dirty="0"/>
          </a:p>
          <a:p>
            <a:endParaRPr lang="de-CH" dirty="0">
              <a:latin typeface="Niveau Grotesk Bold" panose="02000000000000000000" pitchFamily="50" charset="0"/>
            </a:endParaRPr>
          </a:p>
          <a:p>
            <a:endParaRPr lang="de-CH" noProof="0" dirty="0">
              <a:latin typeface="Niveau Grotesk Bold" panose="02000000000000000000" pitchFamily="50" charset="0"/>
            </a:endParaRPr>
          </a:p>
        </p:txBody>
      </p:sp>
    </p:spTree>
    <p:extLst>
      <p:ext uri="{BB962C8B-B14F-4D97-AF65-F5344CB8AC3E}">
        <p14:creationId xmlns:p14="http://schemas.microsoft.com/office/powerpoint/2010/main" val="3194661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sz="2400" dirty="0"/>
              <a:t>Wegweisung</a:t>
            </a:r>
            <a:endParaRPr lang="de-CH" sz="2400" noProof="0" dirty="0"/>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0" y="1583593"/>
            <a:ext cx="7525567" cy="5472608"/>
          </a:xfrm>
        </p:spPr>
        <p:txBody>
          <a:bodyPr/>
          <a:lstStyle/>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r>
              <a:rPr lang="de-DE" dirty="0"/>
              <a:t>Beispiele einer Wegweisung aus Holz.</a:t>
            </a:r>
          </a:p>
          <a:p>
            <a:endParaRPr lang="de-DE" dirty="0"/>
          </a:p>
          <a:p>
            <a:r>
              <a:rPr lang="de-DE" dirty="0">
                <a:ea typeface="Times New Roman" panose="02020603050405020304" pitchFamily="18" charset="0"/>
                <a:cs typeface="Times New Roman" panose="02020603050405020304" pitchFamily="18" charset="0"/>
              </a:rPr>
              <a:t>Für die Wegweiser in Ilanz wäre ein an der Fassade oder am Objekt befestigter Betonsockel mit Kerbe vorstellbar, der ein beschriftetes Holzstück fasst. Die Beschriftung wird durch eine </a:t>
            </a:r>
            <a:r>
              <a:rPr lang="de-DE" dirty="0" err="1">
                <a:ea typeface="Times New Roman" panose="02020603050405020304" pitchFamily="18" charset="0"/>
                <a:cs typeface="Times New Roman" panose="02020603050405020304" pitchFamily="18" charset="0"/>
              </a:rPr>
              <a:t>Laserung</a:t>
            </a:r>
            <a:r>
              <a:rPr lang="de-DE" dirty="0">
                <a:ea typeface="Times New Roman" panose="02020603050405020304" pitchFamily="18" charset="0"/>
                <a:cs typeface="Times New Roman" panose="02020603050405020304" pitchFamily="18" charset="0"/>
              </a:rPr>
              <a:t> oder einen Druck umgesetzt. </a:t>
            </a:r>
          </a:p>
          <a:p>
            <a:endParaRPr lang="de-DE"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DE" noProof="0" dirty="0">
              <a:latin typeface="Niveau Grotesk Bold" panose="02000000000000000000" pitchFamily="50" charset="0"/>
            </a:endParaRPr>
          </a:p>
          <a:p>
            <a:endParaRPr lang="de-CH" noProof="0" dirty="0">
              <a:latin typeface="Niveau Grotesk Bold" panose="02000000000000000000" pitchFamily="50" charset="0"/>
            </a:endParaRPr>
          </a:p>
        </p:txBody>
      </p:sp>
      <p:pic>
        <p:nvPicPr>
          <p:cNvPr id="6" name="Grafik 5">
            <a:extLst>
              <a:ext uri="{FF2B5EF4-FFF2-40B4-BE49-F238E27FC236}">
                <a16:creationId xmlns:a16="http://schemas.microsoft.com/office/drawing/2014/main" id="{C12933FF-6F57-84CF-63FE-2A14DFA2F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664" y="1475580"/>
            <a:ext cx="2114348" cy="1461345"/>
          </a:xfrm>
          <a:prstGeom prst="rect">
            <a:avLst/>
          </a:prstGeom>
        </p:spPr>
      </p:pic>
      <p:pic>
        <p:nvPicPr>
          <p:cNvPr id="7" name="Grafik 6">
            <a:extLst>
              <a:ext uri="{FF2B5EF4-FFF2-40B4-BE49-F238E27FC236}">
                <a16:creationId xmlns:a16="http://schemas.microsoft.com/office/drawing/2014/main" id="{E5CEDB58-F6C7-D342-31F6-7621BAA7E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1890" y="1475580"/>
            <a:ext cx="732836" cy="1461344"/>
          </a:xfrm>
          <a:prstGeom prst="rect">
            <a:avLst/>
          </a:prstGeom>
        </p:spPr>
      </p:pic>
      <p:pic>
        <p:nvPicPr>
          <p:cNvPr id="8" name="Grafik 7">
            <a:extLst>
              <a:ext uri="{FF2B5EF4-FFF2-40B4-BE49-F238E27FC236}">
                <a16:creationId xmlns:a16="http://schemas.microsoft.com/office/drawing/2014/main" id="{C9D20B48-E808-AEED-B712-1F56852D4C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2604" y="1475579"/>
            <a:ext cx="1242142" cy="1461343"/>
          </a:xfrm>
          <a:prstGeom prst="rect">
            <a:avLst/>
          </a:prstGeom>
        </p:spPr>
      </p:pic>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pic>
        <p:nvPicPr>
          <p:cNvPr id="11" name="Grafik 10">
            <a:extLst>
              <a:ext uri="{FF2B5EF4-FFF2-40B4-BE49-F238E27FC236}">
                <a16:creationId xmlns:a16="http://schemas.microsoft.com/office/drawing/2014/main" id="{43CE1227-7761-64C9-0760-E2F6612391B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310" y="4427909"/>
            <a:ext cx="2237105" cy="2447925"/>
          </a:xfrm>
          <a:prstGeom prst="rect">
            <a:avLst/>
          </a:prstGeom>
          <a:noFill/>
          <a:ln>
            <a:noFill/>
          </a:ln>
        </p:spPr>
      </p:pic>
      <p:pic>
        <p:nvPicPr>
          <p:cNvPr id="4" name="Grafik 3">
            <a:extLst>
              <a:ext uri="{FF2B5EF4-FFF2-40B4-BE49-F238E27FC236}">
                <a16:creationId xmlns:a16="http://schemas.microsoft.com/office/drawing/2014/main" id="{8B025141-C691-B624-48EA-4766D6844D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308" y="1475579"/>
            <a:ext cx="2114348" cy="1462064"/>
          </a:xfrm>
          <a:prstGeom prst="rect">
            <a:avLst/>
          </a:prstGeom>
        </p:spPr>
      </p:pic>
    </p:spTree>
    <p:extLst>
      <p:ext uri="{BB962C8B-B14F-4D97-AF65-F5344CB8AC3E}">
        <p14:creationId xmlns:p14="http://schemas.microsoft.com/office/powerpoint/2010/main" val="50461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sz="2400" noProof="0" dirty="0"/>
              <a:t>Temporäre Ausschreibung </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0" y="1583593"/>
            <a:ext cx="7525567" cy="5472608"/>
          </a:xfrm>
        </p:spPr>
        <p:txBody>
          <a:bodyPr/>
          <a:lstStyle/>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r>
              <a:rPr lang="de-DE" dirty="0"/>
              <a:t>Beispiele einer temporären Ausschreibung aus Holz.</a:t>
            </a:r>
          </a:p>
          <a:p>
            <a:endParaRPr lang="de-DE" dirty="0"/>
          </a:p>
          <a:p>
            <a:r>
              <a:rPr lang="de-DE" dirty="0"/>
              <a:t>Fix gesetzte Betonsockel mit Kerbe werden an den wichtigsten Punkten aufgebaut/installiert. Bei Bedarf kann eine Holzplatte eingesetzt werden (inkl. Sicherung). Ein Plexiglas schützt die Mitteilung. </a:t>
            </a:r>
            <a:endParaRPr lang="de-CH" dirty="0"/>
          </a:p>
          <a:p>
            <a:r>
              <a:rPr lang="de-DE" dirty="0"/>
              <a:t>Alternativ können auch Stehtafeln aus Holz mit Plexiglas als Schutz angefertigt werden.</a:t>
            </a:r>
            <a:endParaRPr lang="de-CH" dirty="0"/>
          </a:p>
          <a:p>
            <a:endParaRPr lang="de-DE"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DE" noProof="0" dirty="0">
              <a:latin typeface="Niveau Grotesk Bold" panose="02000000000000000000" pitchFamily="50" charset="0"/>
            </a:endParaRPr>
          </a:p>
          <a:p>
            <a:endParaRPr lang="de-CH" noProof="0" dirty="0">
              <a:latin typeface="Niveau Grotesk Bold" panose="02000000000000000000" pitchFamily="50" charset="0"/>
            </a:endParaRPr>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pic>
        <p:nvPicPr>
          <p:cNvPr id="12" name="Grafik 11">
            <a:extLst>
              <a:ext uri="{FF2B5EF4-FFF2-40B4-BE49-F238E27FC236}">
                <a16:creationId xmlns:a16="http://schemas.microsoft.com/office/drawing/2014/main" id="{233E000B-5EFD-9F28-56D7-917C598BA0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310" y="1475579"/>
            <a:ext cx="581025" cy="1425575"/>
          </a:xfrm>
          <a:prstGeom prst="rect">
            <a:avLst/>
          </a:prstGeom>
        </p:spPr>
      </p:pic>
      <p:pic>
        <p:nvPicPr>
          <p:cNvPr id="13" name="Grafik 12">
            <a:extLst>
              <a:ext uri="{FF2B5EF4-FFF2-40B4-BE49-F238E27FC236}">
                <a16:creationId xmlns:a16="http://schemas.microsoft.com/office/drawing/2014/main" id="{3CF13CC8-A42E-FB32-93A1-2BD8DA6C87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4976" y="1475578"/>
            <a:ext cx="1070610" cy="1425575"/>
          </a:xfrm>
          <a:prstGeom prst="rect">
            <a:avLst/>
          </a:prstGeom>
        </p:spPr>
      </p:pic>
      <p:pic>
        <p:nvPicPr>
          <p:cNvPr id="14" name="Grafik 13">
            <a:extLst>
              <a:ext uri="{FF2B5EF4-FFF2-40B4-BE49-F238E27FC236}">
                <a16:creationId xmlns:a16="http://schemas.microsoft.com/office/drawing/2014/main" id="{7A934FA6-34BD-6CEF-43BA-20BB0FBB62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8346" y="1475577"/>
            <a:ext cx="1167130" cy="1425575"/>
          </a:xfrm>
          <a:prstGeom prst="rect">
            <a:avLst/>
          </a:prstGeom>
        </p:spPr>
      </p:pic>
      <p:pic>
        <p:nvPicPr>
          <p:cNvPr id="15" name="Grafik 14">
            <a:extLst>
              <a:ext uri="{FF2B5EF4-FFF2-40B4-BE49-F238E27FC236}">
                <a16:creationId xmlns:a16="http://schemas.microsoft.com/office/drawing/2014/main" id="{3E4C2849-010D-EA18-6361-E8A4C0BB379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310" y="4441973"/>
            <a:ext cx="1421130" cy="2362200"/>
          </a:xfrm>
          <a:prstGeom prst="rect">
            <a:avLst/>
          </a:prstGeom>
          <a:noFill/>
          <a:ln>
            <a:noFill/>
          </a:ln>
        </p:spPr>
      </p:pic>
    </p:spTree>
    <p:extLst>
      <p:ext uri="{BB962C8B-B14F-4D97-AF65-F5344CB8AC3E}">
        <p14:creationId xmlns:p14="http://schemas.microsoft.com/office/powerpoint/2010/main" val="3300854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CE6771-EA8B-41E6-AE1F-662016523123}"/>
              </a:ext>
            </a:extLst>
          </p:cNvPr>
          <p:cNvSpPr>
            <a:spLocks noGrp="1"/>
          </p:cNvSpPr>
          <p:nvPr>
            <p:ph type="ctrTitle"/>
          </p:nvPr>
        </p:nvSpPr>
        <p:spPr/>
        <p:txBody>
          <a:bodyPr/>
          <a:lstStyle/>
          <a:p>
            <a:r>
              <a:rPr lang="de-CH" dirty="0" err="1"/>
              <a:t>Signaletik</a:t>
            </a:r>
            <a:r>
              <a:rPr lang="de-CH" dirty="0"/>
              <a:t> Ilanz/</a:t>
            </a:r>
            <a:r>
              <a:rPr lang="de-CH" dirty="0" err="1"/>
              <a:t>Glion</a:t>
            </a:r>
            <a:endParaRPr lang="de-CH" dirty="0"/>
          </a:p>
        </p:txBody>
      </p:sp>
    </p:spTree>
    <p:extLst>
      <p:ext uri="{BB962C8B-B14F-4D97-AF65-F5344CB8AC3E}">
        <p14:creationId xmlns:p14="http://schemas.microsoft.com/office/powerpoint/2010/main" val="2631004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sz="2400" noProof="0" dirty="0"/>
              <a:t>Gesamtübersicht</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0" y="1583593"/>
            <a:ext cx="7525567" cy="5472608"/>
          </a:xfrm>
        </p:spPr>
        <p:txBody>
          <a:bodyPr/>
          <a:lstStyle/>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r>
              <a:rPr lang="de-DE" dirty="0"/>
              <a:t>Beispiele einer Gesamtübersicht aus Holz.</a:t>
            </a:r>
          </a:p>
          <a:p>
            <a:endParaRPr lang="de-DE" dirty="0"/>
          </a:p>
          <a:p>
            <a:r>
              <a:rPr lang="de-DE" dirty="0"/>
              <a:t>Ein Betonsockel mit Kerbe fasst eine hochwertige Holzplatte. Ein Plexiglas schützt die Mitteilung.</a:t>
            </a:r>
            <a:endParaRPr lang="de-CH" dirty="0"/>
          </a:p>
          <a:p>
            <a:r>
              <a:rPr lang="de-DE" dirty="0"/>
              <a:t>Die Beschriftung wird durch eine </a:t>
            </a:r>
            <a:r>
              <a:rPr lang="de-DE" dirty="0" err="1"/>
              <a:t>Laserung</a:t>
            </a:r>
            <a:r>
              <a:rPr lang="de-DE" dirty="0"/>
              <a:t>, einen Druck oder dreidimensional umgesetzt.</a:t>
            </a:r>
            <a:endParaRPr lang="de-CH" dirty="0"/>
          </a:p>
          <a:p>
            <a:endParaRPr lang="de-DE"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DE" noProof="0" dirty="0">
              <a:latin typeface="Niveau Grotesk Bold" panose="02000000000000000000" pitchFamily="50" charset="0"/>
            </a:endParaRPr>
          </a:p>
          <a:p>
            <a:endParaRPr lang="de-CH" noProof="0" dirty="0">
              <a:latin typeface="Niveau Grotesk Bold" panose="02000000000000000000" pitchFamily="50" charset="0"/>
            </a:endParaRPr>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pic>
        <p:nvPicPr>
          <p:cNvPr id="4" name="Grafik 3">
            <a:extLst>
              <a:ext uri="{FF2B5EF4-FFF2-40B4-BE49-F238E27FC236}">
                <a16:creationId xmlns:a16="http://schemas.microsoft.com/office/drawing/2014/main" id="{3AF5F9AB-77B6-9A70-C543-015CEA1B19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49" y="1475577"/>
            <a:ext cx="1558941" cy="1425575"/>
          </a:xfrm>
          <a:prstGeom prst="rect">
            <a:avLst/>
          </a:prstGeom>
        </p:spPr>
      </p:pic>
      <p:pic>
        <p:nvPicPr>
          <p:cNvPr id="5" name="Grafik 4">
            <a:extLst>
              <a:ext uri="{FF2B5EF4-FFF2-40B4-BE49-F238E27FC236}">
                <a16:creationId xmlns:a16="http://schemas.microsoft.com/office/drawing/2014/main" id="{B701D896-E0EC-C275-0E99-920C747EF0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49" y="4178584"/>
            <a:ext cx="3711942" cy="2733601"/>
          </a:xfrm>
          <a:prstGeom prst="rect">
            <a:avLst/>
          </a:prstGeom>
          <a:noFill/>
          <a:ln>
            <a:noFill/>
          </a:ln>
        </p:spPr>
      </p:pic>
    </p:spTree>
    <p:extLst>
      <p:ext uri="{BB962C8B-B14F-4D97-AF65-F5344CB8AC3E}">
        <p14:creationId xmlns:p14="http://schemas.microsoft.com/office/powerpoint/2010/main" val="3545059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sz="2400" dirty="0"/>
              <a:t>Weitere Umsetzungsideen</a:t>
            </a:r>
            <a:endParaRPr lang="de-CH" sz="2400" noProof="0" dirty="0"/>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0" y="1583593"/>
            <a:ext cx="9423185" cy="5472608"/>
          </a:xfrm>
        </p:spPr>
        <p:txBody>
          <a:bodyPr/>
          <a:lstStyle/>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r>
              <a:rPr lang="de-CH" dirty="0">
                <a:latin typeface="Niveau Grotesk Bold" panose="02000000000000000000" pitchFamily="50" charset="0"/>
              </a:rPr>
              <a:t>  </a:t>
            </a:r>
          </a:p>
          <a:p>
            <a:endParaRPr lang="de-CH" dirty="0">
              <a:latin typeface="Niveau Grotesk Bold" panose="02000000000000000000" pitchFamily="50" charset="0"/>
            </a:endParaRPr>
          </a:p>
          <a:p>
            <a:endParaRPr lang="de-CH" dirty="0">
              <a:latin typeface="Niveau Grotesk Bold" panose="02000000000000000000" pitchFamily="50" charset="0"/>
            </a:endParaRPr>
          </a:p>
          <a:p>
            <a:r>
              <a:rPr lang="de-DE" dirty="0"/>
              <a:t>Beispiele für weitere Ideen aus Holz.</a:t>
            </a:r>
          </a:p>
          <a:p>
            <a:endParaRPr lang="de-DE" dirty="0"/>
          </a:p>
          <a:p>
            <a:r>
              <a:rPr lang="de-DE" dirty="0"/>
              <a:t>Die </a:t>
            </a:r>
            <a:r>
              <a:rPr lang="de-DE" dirty="0" err="1"/>
              <a:t>Signaletik</a:t>
            </a:r>
            <a:r>
              <a:rPr lang="de-DE" dirty="0"/>
              <a:t> soll bei dieser Idee zum Erlebnis und als dreidimensionales Objekt genutzt werden. </a:t>
            </a:r>
            <a:r>
              <a:rPr lang="de-DE" dirty="0" err="1"/>
              <a:t>Grosse</a:t>
            </a:r>
            <a:r>
              <a:rPr lang="de-DE" dirty="0"/>
              <a:t> Holzbuchstaben ergeben das Wort ILANZ und bieten der Besucherin und dem Besucher an einem prominenten Ort einen kreativen Empfang und Raum zum Verweilen. Die Objekte können zusätzlich mit künstlichem Licht in Szene gesetzt werden. </a:t>
            </a:r>
          </a:p>
          <a:p>
            <a:r>
              <a:rPr lang="de-DE" dirty="0"/>
              <a:t>Zudem können Einkerbungen den Bikerinnen und Bikern als Veloständer dienen.</a:t>
            </a:r>
            <a:endParaRPr lang="de-CH" dirty="0"/>
          </a:p>
          <a:p>
            <a:endParaRPr lang="de-DE"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DE" noProof="0" dirty="0">
              <a:latin typeface="Niveau Grotesk Bold" panose="02000000000000000000" pitchFamily="50" charset="0"/>
            </a:endParaRPr>
          </a:p>
          <a:p>
            <a:endParaRPr lang="de-CH" noProof="0" dirty="0">
              <a:latin typeface="Niveau Grotesk Bold" panose="02000000000000000000" pitchFamily="50" charset="0"/>
            </a:endParaRPr>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pic>
        <p:nvPicPr>
          <p:cNvPr id="6" name="Grafik 5">
            <a:extLst>
              <a:ext uri="{FF2B5EF4-FFF2-40B4-BE49-F238E27FC236}">
                <a16:creationId xmlns:a16="http://schemas.microsoft.com/office/drawing/2014/main" id="{6BE4DB53-0A53-9939-79AB-2265327A0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978" y="1403573"/>
            <a:ext cx="1537577" cy="1425571"/>
          </a:xfrm>
          <a:prstGeom prst="rect">
            <a:avLst/>
          </a:prstGeom>
        </p:spPr>
      </p:pic>
      <p:pic>
        <p:nvPicPr>
          <p:cNvPr id="7" name="Grafik 6">
            <a:extLst>
              <a:ext uri="{FF2B5EF4-FFF2-40B4-BE49-F238E27FC236}">
                <a16:creationId xmlns:a16="http://schemas.microsoft.com/office/drawing/2014/main" id="{00AF33DA-1AA7-99F7-FD9D-2DD02C042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1570" y="1400236"/>
            <a:ext cx="1903382" cy="1425571"/>
          </a:xfrm>
          <a:prstGeom prst="rect">
            <a:avLst/>
          </a:prstGeom>
        </p:spPr>
      </p:pic>
      <p:pic>
        <p:nvPicPr>
          <p:cNvPr id="8" name="Grafik 7">
            <a:extLst>
              <a:ext uri="{FF2B5EF4-FFF2-40B4-BE49-F238E27FC236}">
                <a16:creationId xmlns:a16="http://schemas.microsoft.com/office/drawing/2014/main" id="{693448F5-1D93-2295-5FAD-4D595E2D20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650" y="4632082"/>
            <a:ext cx="3596302" cy="2460123"/>
          </a:xfrm>
          <a:prstGeom prst="rect">
            <a:avLst/>
          </a:prstGeom>
          <a:noFill/>
          <a:ln>
            <a:noFill/>
          </a:ln>
        </p:spPr>
      </p:pic>
      <p:sp>
        <p:nvSpPr>
          <p:cNvPr id="10" name="Textfeld 9">
            <a:extLst>
              <a:ext uri="{FF2B5EF4-FFF2-40B4-BE49-F238E27FC236}">
                <a16:creationId xmlns:a16="http://schemas.microsoft.com/office/drawing/2014/main" id="{739FFE32-9920-C46D-2BBE-8E4B30797F22}"/>
              </a:ext>
            </a:extLst>
          </p:cNvPr>
          <p:cNvSpPr txBox="1"/>
          <p:nvPr/>
        </p:nvSpPr>
        <p:spPr>
          <a:xfrm>
            <a:off x="7148945" y="3865418"/>
            <a:ext cx="0" cy="0"/>
          </a:xfrm>
          <a:prstGeom prst="rect">
            <a:avLst/>
          </a:prstGeom>
          <a:noFill/>
        </p:spPr>
        <p:txBody>
          <a:bodyPr wrap="none" lIns="0" tIns="0" rIns="0" bIns="0" rtlCol="0">
            <a:noAutofit/>
          </a:bodyPr>
          <a:lstStyle/>
          <a:p>
            <a:pPr algn="l"/>
            <a:endParaRPr lang="de-DE" dirty="0" err="1"/>
          </a:p>
        </p:txBody>
      </p:sp>
    </p:spTree>
    <p:extLst>
      <p:ext uri="{BB962C8B-B14F-4D97-AF65-F5344CB8AC3E}">
        <p14:creationId xmlns:p14="http://schemas.microsoft.com/office/powerpoint/2010/main" val="353711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noProof="0" dirty="0"/>
              <a:t>Variante 2 – einfach Ilanz</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0" y="1583593"/>
            <a:ext cx="7525567" cy="5472608"/>
          </a:xfrm>
        </p:spPr>
        <p:txBody>
          <a:bodyPr/>
          <a:lstStyle/>
          <a:p>
            <a:r>
              <a:rPr lang="de-CH" dirty="0"/>
              <a:t>Bei dieser Idee thematisieren wir die Marke Ilanz/</a:t>
            </a:r>
            <a:r>
              <a:rPr lang="de-CH" dirty="0" err="1"/>
              <a:t>Glion</a:t>
            </a:r>
            <a:r>
              <a:rPr lang="de-CH" dirty="0"/>
              <a:t>. Dazu kann das Gemeindelogo verwendet oder weitere Elemente aus dem CI/CD integriert werden. Mit farbigen Elementen zieht ein «blauer Faden» durch die Gemeinde und generiert einen auffälligen Informationsfluss. Als Material dient bei dieser Idee Metall. Dieses kann in speziellen und kunstvollen Formen verwendet werden und sich somit klar von bisherigen Schildern abgrenzen. </a:t>
            </a:r>
          </a:p>
          <a:p>
            <a:r>
              <a:rPr lang="de-CH" dirty="0"/>
              <a:t> </a:t>
            </a:r>
          </a:p>
          <a:p>
            <a:r>
              <a:rPr lang="de-DE" sz="2400" b="1" dirty="0"/>
              <a:t>Vorteile </a:t>
            </a:r>
            <a:endParaRPr lang="de-CH" sz="2400" dirty="0"/>
          </a:p>
          <a:p>
            <a:r>
              <a:rPr lang="de-DE" dirty="0"/>
              <a:t>Diese Variante gibt die Möglichkeit, ein einheitliches Bild über sämtliche </a:t>
            </a:r>
            <a:r>
              <a:rPr lang="de-DE" dirty="0" err="1"/>
              <a:t>Massnahmen</a:t>
            </a:r>
            <a:r>
              <a:rPr lang="de-DE" dirty="0"/>
              <a:t> der Gemeinde durchzuziehen und somit eine hohe Wiedererkennung zu schaffen. Das Arbeiten mit Metall lässt viele Möglichkeiten in der Gestaltung zu. Weiter ist das Material sehr witterungsbeständig.</a:t>
            </a:r>
          </a:p>
          <a:p>
            <a:r>
              <a:rPr lang="de-DE" dirty="0"/>
              <a:t> </a:t>
            </a:r>
            <a:endParaRPr lang="de-CH" sz="2400" dirty="0"/>
          </a:p>
          <a:p>
            <a:r>
              <a:rPr lang="de-DE" sz="2400" b="1" dirty="0"/>
              <a:t>Nachteile </a:t>
            </a:r>
            <a:endParaRPr lang="de-CH" sz="2400" dirty="0"/>
          </a:p>
          <a:p>
            <a:r>
              <a:rPr lang="de-DE" dirty="0"/>
              <a:t>Metall ist ein Wärmeleiter und kann sich stark erwärmen oder abkühlen. Im Allgemeinen vermittelt Metall eher eine kühle und urbane Atmosphäre. </a:t>
            </a:r>
            <a:endParaRPr lang="de-CH" dirty="0"/>
          </a:p>
          <a:p>
            <a:endParaRPr lang="de-CH" dirty="0">
              <a:latin typeface="Niveau Grotesk Bold" panose="02000000000000000000" pitchFamily="50" charset="0"/>
            </a:endParaRPr>
          </a:p>
          <a:p>
            <a:endParaRPr lang="de-CH" noProof="0" dirty="0">
              <a:latin typeface="Niveau Grotesk Bold" panose="02000000000000000000" pitchFamily="50" charset="0"/>
            </a:endParaRPr>
          </a:p>
        </p:txBody>
      </p:sp>
    </p:spTree>
    <p:extLst>
      <p:ext uri="{BB962C8B-B14F-4D97-AF65-F5344CB8AC3E}">
        <p14:creationId xmlns:p14="http://schemas.microsoft.com/office/powerpoint/2010/main" val="4137278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sz="2400" dirty="0"/>
              <a:t>Wegweisung</a:t>
            </a:r>
            <a:endParaRPr lang="de-CH" sz="2400" noProof="0" dirty="0"/>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0" y="1583593"/>
            <a:ext cx="7525567" cy="5472608"/>
          </a:xfrm>
        </p:spPr>
        <p:txBody>
          <a:bodyPr/>
          <a:lstStyle/>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r>
              <a:rPr lang="de-DE" dirty="0"/>
              <a:t>Beispiele einer Wegweisung aus Metall.</a:t>
            </a:r>
          </a:p>
          <a:p>
            <a:endParaRPr lang="de-DE" dirty="0"/>
          </a:p>
          <a:p>
            <a:r>
              <a:rPr lang="de-DE" dirty="0"/>
              <a:t>Bei der Umsetzung mit Metall kann die Wegweisung an Ecken von Fassaden oder am Körper einer Laterne angebracht werden. Durch das flexible Material können diverse Formen angenommen werden und die Wegweisung kann sich dem Träger ohne Weiteres anpassen. </a:t>
            </a:r>
          </a:p>
          <a:p>
            <a:endParaRPr lang="de-DE"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DE" noProof="0" dirty="0">
              <a:latin typeface="Niveau Grotesk Bold" panose="02000000000000000000" pitchFamily="50" charset="0"/>
            </a:endParaRPr>
          </a:p>
          <a:p>
            <a:endParaRPr lang="de-CH" noProof="0" dirty="0">
              <a:latin typeface="Niveau Grotesk Bold" panose="02000000000000000000" pitchFamily="50" charset="0"/>
            </a:endParaRPr>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pic>
        <p:nvPicPr>
          <p:cNvPr id="5" name="Grafik 4">
            <a:extLst>
              <a:ext uri="{FF2B5EF4-FFF2-40B4-BE49-F238E27FC236}">
                <a16:creationId xmlns:a16="http://schemas.microsoft.com/office/drawing/2014/main" id="{CCEAA1EA-1367-DB91-2B4B-59E3FB0B5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10" y="1403573"/>
            <a:ext cx="2343331" cy="1462064"/>
          </a:xfrm>
          <a:prstGeom prst="rect">
            <a:avLst/>
          </a:prstGeom>
        </p:spPr>
      </p:pic>
      <p:pic>
        <p:nvPicPr>
          <p:cNvPr id="10" name="Grafik 9">
            <a:extLst>
              <a:ext uri="{FF2B5EF4-FFF2-40B4-BE49-F238E27FC236}">
                <a16:creationId xmlns:a16="http://schemas.microsoft.com/office/drawing/2014/main" id="{6DFE0A6A-A164-7BBF-32D1-21DC0742EE2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979" y="4499917"/>
            <a:ext cx="3849370" cy="1946910"/>
          </a:xfrm>
          <a:prstGeom prst="rect">
            <a:avLst/>
          </a:prstGeom>
          <a:noFill/>
          <a:ln>
            <a:noFill/>
          </a:ln>
        </p:spPr>
      </p:pic>
      <p:pic>
        <p:nvPicPr>
          <p:cNvPr id="12" name="Grafik 11">
            <a:extLst>
              <a:ext uri="{FF2B5EF4-FFF2-40B4-BE49-F238E27FC236}">
                <a16:creationId xmlns:a16="http://schemas.microsoft.com/office/drawing/2014/main" id="{B2611B24-9C41-7883-FE4A-4FCC88C17E1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2162" y="4499917"/>
            <a:ext cx="1606441" cy="1946910"/>
          </a:xfrm>
          <a:prstGeom prst="rect">
            <a:avLst/>
          </a:prstGeom>
          <a:noFill/>
          <a:ln>
            <a:noFill/>
          </a:ln>
        </p:spPr>
      </p:pic>
    </p:spTree>
    <p:extLst>
      <p:ext uri="{BB962C8B-B14F-4D97-AF65-F5344CB8AC3E}">
        <p14:creationId xmlns:p14="http://schemas.microsoft.com/office/powerpoint/2010/main" val="3215117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sz="2400" noProof="0" dirty="0"/>
              <a:t>Temporäre Ausschreibung </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0" y="899517"/>
            <a:ext cx="7525567" cy="5472608"/>
          </a:xfrm>
        </p:spPr>
        <p:txBody>
          <a:bodyPr/>
          <a:lstStyle/>
          <a:p>
            <a:endParaRPr lang="de-CH" dirty="0">
              <a:latin typeface="Niveau Grotesk Bold" panose="02000000000000000000" pitchFamily="50" charset="0"/>
            </a:endParaRPr>
          </a:p>
          <a:p>
            <a:endParaRPr lang="de-CH" dirty="0">
              <a:latin typeface="Niveau Grotesk Bold" panose="02000000000000000000" pitchFamily="50" charset="0"/>
            </a:endParaRPr>
          </a:p>
          <a:p>
            <a:r>
              <a:rPr lang="de-DE" dirty="0"/>
              <a:t>Auch hier kann jede beliebige Form angenommen werden. Durch drei verschiedene Formen, die in einer klappbaren Umsetzung angeordnet sind, ist die temporäre Ausschreibung ganz einfach aufzustellen und flexibel einsetzbar. </a:t>
            </a:r>
            <a:endParaRPr lang="de-CH" dirty="0"/>
          </a:p>
          <a:p>
            <a:endParaRPr lang="de-DE"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DE" noProof="0" dirty="0">
              <a:latin typeface="Niveau Grotesk Bold" panose="02000000000000000000" pitchFamily="50" charset="0"/>
            </a:endParaRPr>
          </a:p>
          <a:p>
            <a:endParaRPr lang="de-CH" noProof="0" dirty="0">
              <a:latin typeface="Niveau Grotesk Bold" panose="02000000000000000000" pitchFamily="50" charset="0"/>
            </a:endParaRPr>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pic>
        <p:nvPicPr>
          <p:cNvPr id="4" name="Grafik 3">
            <a:extLst>
              <a:ext uri="{FF2B5EF4-FFF2-40B4-BE49-F238E27FC236}">
                <a16:creationId xmlns:a16="http://schemas.microsoft.com/office/drawing/2014/main" id="{0001FD5B-E6D2-5FBF-259E-CEB6D37DF2E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393" y="2324793"/>
            <a:ext cx="5341585" cy="4587394"/>
          </a:xfrm>
          <a:prstGeom prst="rect">
            <a:avLst/>
          </a:prstGeom>
          <a:noFill/>
          <a:ln>
            <a:noFill/>
          </a:ln>
        </p:spPr>
      </p:pic>
    </p:spTree>
    <p:extLst>
      <p:ext uri="{BB962C8B-B14F-4D97-AF65-F5344CB8AC3E}">
        <p14:creationId xmlns:p14="http://schemas.microsoft.com/office/powerpoint/2010/main" val="2635132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sz="2400" noProof="0" dirty="0"/>
              <a:t>Gesamtübersicht</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0" y="1583593"/>
            <a:ext cx="9109744" cy="5472608"/>
          </a:xfrm>
        </p:spPr>
        <p:txBody>
          <a:bodyPr/>
          <a:lstStyle/>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r>
              <a:rPr lang="de-DE" dirty="0"/>
              <a:t>Beispiele einer Gesamtübersicht aus Metall.</a:t>
            </a:r>
          </a:p>
          <a:p>
            <a:endParaRPr lang="de-DE" dirty="0"/>
          </a:p>
          <a:p>
            <a:r>
              <a:rPr lang="de-DE" dirty="0"/>
              <a:t>Auf die Umgebung eingehend, wird die Übersichtstafel an den wichtigsten Punkten aufgestellt. Dabei kann mit verschiedenen Formen gearbeitet werden. Auch dies kann in verschiedenen Ausführungen stattfinden und sogar Raum zum Verweilen bieten. </a:t>
            </a:r>
            <a:endParaRPr lang="de-CH" dirty="0"/>
          </a:p>
          <a:p>
            <a:endParaRPr lang="de-DE"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DE" noProof="0" dirty="0">
              <a:latin typeface="Niveau Grotesk Bold" panose="02000000000000000000" pitchFamily="50" charset="0"/>
            </a:endParaRPr>
          </a:p>
          <a:p>
            <a:endParaRPr lang="de-CH" noProof="0" dirty="0">
              <a:latin typeface="Niveau Grotesk Bold" panose="02000000000000000000" pitchFamily="50" charset="0"/>
            </a:endParaRPr>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pic>
        <p:nvPicPr>
          <p:cNvPr id="7" name="Grafik 6">
            <a:extLst>
              <a:ext uri="{FF2B5EF4-FFF2-40B4-BE49-F238E27FC236}">
                <a16:creationId xmlns:a16="http://schemas.microsoft.com/office/drawing/2014/main" id="{401DAD09-8B29-0B42-D414-704EAFF585B3}"/>
              </a:ext>
            </a:extLst>
          </p:cNvPr>
          <p:cNvPicPr>
            <a:picLocks noChangeAspect="1"/>
          </p:cNvPicPr>
          <p:nvPr/>
        </p:nvPicPr>
        <p:blipFill>
          <a:blip r:embed="rId3"/>
          <a:stretch>
            <a:fillRect/>
          </a:stretch>
        </p:blipFill>
        <p:spPr>
          <a:xfrm>
            <a:off x="628649" y="1259557"/>
            <a:ext cx="2874283" cy="1584176"/>
          </a:xfrm>
          <a:prstGeom prst="rect">
            <a:avLst/>
          </a:prstGeom>
        </p:spPr>
      </p:pic>
      <p:pic>
        <p:nvPicPr>
          <p:cNvPr id="8" name="Grafik 7">
            <a:extLst>
              <a:ext uri="{FF2B5EF4-FFF2-40B4-BE49-F238E27FC236}">
                <a16:creationId xmlns:a16="http://schemas.microsoft.com/office/drawing/2014/main" id="{694CA53E-37B5-7FC2-A7C5-B46478A2A916}"/>
              </a:ext>
            </a:extLst>
          </p:cNvPr>
          <p:cNvPicPr>
            <a:picLocks noChangeAspect="1"/>
          </p:cNvPicPr>
          <p:nvPr/>
        </p:nvPicPr>
        <p:blipFill>
          <a:blip r:embed="rId4"/>
          <a:stretch>
            <a:fillRect/>
          </a:stretch>
        </p:blipFill>
        <p:spPr>
          <a:xfrm>
            <a:off x="3617714" y="1259557"/>
            <a:ext cx="2664296" cy="1587813"/>
          </a:xfrm>
          <a:prstGeom prst="rect">
            <a:avLst/>
          </a:prstGeom>
        </p:spPr>
      </p:pic>
      <p:pic>
        <p:nvPicPr>
          <p:cNvPr id="10" name="Grafik 9">
            <a:extLst>
              <a:ext uri="{FF2B5EF4-FFF2-40B4-BE49-F238E27FC236}">
                <a16:creationId xmlns:a16="http://schemas.microsoft.com/office/drawing/2014/main" id="{EE2F016E-8B67-7169-5802-51C062D9D6C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649" y="4191097"/>
            <a:ext cx="4155687" cy="2721089"/>
          </a:xfrm>
          <a:prstGeom prst="rect">
            <a:avLst/>
          </a:prstGeom>
          <a:noFill/>
          <a:ln>
            <a:noFill/>
          </a:ln>
        </p:spPr>
      </p:pic>
    </p:spTree>
    <p:extLst>
      <p:ext uri="{BB962C8B-B14F-4D97-AF65-F5344CB8AC3E}">
        <p14:creationId xmlns:p14="http://schemas.microsoft.com/office/powerpoint/2010/main" val="3894273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sz="2400" dirty="0"/>
              <a:t>Weitere Umsetzungsideen</a:t>
            </a:r>
            <a:endParaRPr lang="de-CH" sz="2400" noProof="0" dirty="0"/>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1" y="1331565"/>
            <a:ext cx="6445448" cy="5724636"/>
          </a:xfrm>
        </p:spPr>
        <p:txBody>
          <a:bodyPr/>
          <a:lstStyle/>
          <a:p>
            <a:r>
              <a:rPr lang="de-CH" dirty="0"/>
              <a:t>Aus Metall können spannende Aufenthaltsmöglichkeiten als Sitzgelegenheit oder mit multifunktionalem Charakter gestaltetet werden. Auch diese Elemente können wichtige Informationen beinhalten und somit fester Bestandteil der </a:t>
            </a:r>
            <a:r>
              <a:rPr lang="de-CH" dirty="0" err="1"/>
              <a:t>Signaletik</a:t>
            </a:r>
            <a:r>
              <a:rPr lang="de-CH" dirty="0"/>
              <a:t> sein. </a:t>
            </a:r>
          </a:p>
          <a:p>
            <a:endParaRPr lang="de-DE"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DE" noProof="0" dirty="0">
              <a:latin typeface="Niveau Grotesk Bold" panose="02000000000000000000" pitchFamily="50" charset="0"/>
            </a:endParaRPr>
          </a:p>
          <a:p>
            <a:endParaRPr lang="de-CH" noProof="0" dirty="0">
              <a:latin typeface="Niveau Grotesk Bold" panose="02000000000000000000" pitchFamily="50" charset="0"/>
            </a:endParaRPr>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sp>
        <p:nvSpPr>
          <p:cNvPr id="10" name="Textfeld 9">
            <a:extLst>
              <a:ext uri="{FF2B5EF4-FFF2-40B4-BE49-F238E27FC236}">
                <a16:creationId xmlns:a16="http://schemas.microsoft.com/office/drawing/2014/main" id="{739FFE32-9920-C46D-2BBE-8E4B30797F22}"/>
              </a:ext>
            </a:extLst>
          </p:cNvPr>
          <p:cNvSpPr txBox="1"/>
          <p:nvPr/>
        </p:nvSpPr>
        <p:spPr>
          <a:xfrm>
            <a:off x="7148945" y="3865418"/>
            <a:ext cx="0" cy="0"/>
          </a:xfrm>
          <a:prstGeom prst="rect">
            <a:avLst/>
          </a:prstGeom>
          <a:noFill/>
        </p:spPr>
        <p:txBody>
          <a:bodyPr wrap="none" lIns="0" tIns="0" rIns="0" bIns="0" rtlCol="0">
            <a:noAutofit/>
          </a:bodyPr>
          <a:lstStyle/>
          <a:p>
            <a:pPr algn="l"/>
            <a:endParaRPr lang="de-DE" dirty="0" err="1"/>
          </a:p>
        </p:txBody>
      </p:sp>
      <p:pic>
        <p:nvPicPr>
          <p:cNvPr id="4" name="Grafik 3">
            <a:extLst>
              <a:ext uri="{FF2B5EF4-FFF2-40B4-BE49-F238E27FC236}">
                <a16:creationId xmlns:a16="http://schemas.microsoft.com/office/drawing/2014/main" id="{EEB69509-E63F-5711-176B-920B178FB45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48" y="2627709"/>
            <a:ext cx="6280243" cy="4284477"/>
          </a:xfrm>
          <a:prstGeom prst="rect">
            <a:avLst/>
          </a:prstGeom>
          <a:noFill/>
          <a:ln>
            <a:noFill/>
          </a:ln>
        </p:spPr>
      </p:pic>
    </p:spTree>
    <p:extLst>
      <p:ext uri="{BB962C8B-B14F-4D97-AF65-F5344CB8AC3E}">
        <p14:creationId xmlns:p14="http://schemas.microsoft.com/office/powerpoint/2010/main" val="2609715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noProof="0" dirty="0"/>
              <a:t>Variante 3 – u</a:t>
            </a:r>
            <a:r>
              <a:rPr lang="de-CH" dirty="0" err="1"/>
              <a:t>rbanes</a:t>
            </a:r>
            <a:r>
              <a:rPr lang="de-CH" dirty="0"/>
              <a:t> Lichtspiel</a:t>
            </a:r>
            <a:endParaRPr lang="de-CH" noProof="0" dirty="0"/>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0" y="1583593"/>
            <a:ext cx="7525567" cy="5472608"/>
          </a:xfrm>
        </p:spPr>
        <p:txBody>
          <a:bodyPr/>
          <a:lstStyle/>
          <a:p>
            <a:r>
              <a:rPr lang="de-DE" sz="1400" dirty="0"/>
              <a:t>Bei dieser Idee richtet sich die Umsetzung dem urbanen Gedanken von </a:t>
            </a:r>
            <a:r>
              <a:rPr lang="de-DE" sz="1400" dirty="0" err="1"/>
              <a:t>Ilanz</a:t>
            </a:r>
            <a:r>
              <a:rPr lang="de-DE" sz="1400" dirty="0"/>
              <a:t>/</a:t>
            </a:r>
            <a:r>
              <a:rPr lang="de-DE" sz="1400" dirty="0" err="1"/>
              <a:t>Glion</a:t>
            </a:r>
            <a:r>
              <a:rPr lang="de-DE" sz="1400" dirty="0"/>
              <a:t> zu. Kunstvoll, minimalistisch und doch auffällig wird hier orientiert. Beton agiert als Hauptkörper und zieht sich durch das gesamte Gestaltungskonzept hindurch. Bei Dunkelheit zeigt diese Variante ein weiteres Gestaltungselement. Solarbetriebenes Licht tritt durch die angebrachte Metallplatte und macht die Signalisation bei Dunkelheit sichtbar. Dabei kann zum Beispiel auf die beiden Sprachen eingegangen werden. Sodass die Signalisation am Tag in Deutsch und in der Nacht auf Romanisch informiert. </a:t>
            </a:r>
            <a:endParaRPr lang="de-CH" sz="1400" dirty="0"/>
          </a:p>
          <a:p>
            <a:r>
              <a:rPr lang="de-DE" sz="1400" dirty="0"/>
              <a:t> </a:t>
            </a:r>
            <a:endParaRPr lang="de-CH" sz="1400" dirty="0"/>
          </a:p>
          <a:p>
            <a:r>
              <a:rPr lang="de-DE" sz="2400" b="1" dirty="0"/>
              <a:t>Vorteile </a:t>
            </a:r>
            <a:endParaRPr lang="de-CH" sz="2400" dirty="0"/>
          </a:p>
          <a:p>
            <a:r>
              <a:rPr lang="de-DE" sz="1400" dirty="0"/>
              <a:t>Die Umsetzung ist sehr kunstvoll, einzigartig und ein spezielles Augenmerk.  </a:t>
            </a:r>
            <a:endParaRPr lang="de-CH" sz="1400" dirty="0"/>
          </a:p>
          <a:p>
            <a:r>
              <a:rPr lang="de-DE" sz="1400" dirty="0"/>
              <a:t> </a:t>
            </a:r>
            <a:endParaRPr lang="de-CH" sz="1400" dirty="0"/>
          </a:p>
          <a:p>
            <a:r>
              <a:rPr lang="de-DE" sz="2400" b="1" dirty="0"/>
              <a:t>Nachteile </a:t>
            </a:r>
            <a:endParaRPr lang="de-CH" sz="2400" dirty="0"/>
          </a:p>
          <a:p>
            <a:r>
              <a:rPr lang="de-DE" sz="1400" dirty="0"/>
              <a:t>Etwas aufwendigere Planung, Anschaffung und Installation. Weiter muss die Möglichkeit bestehen, die Installation an verschiedenen Fassaden anbringen zu können. </a:t>
            </a:r>
            <a:endParaRPr lang="de-CH" sz="1400" dirty="0"/>
          </a:p>
          <a:p>
            <a:endParaRPr lang="de-CH" dirty="0">
              <a:latin typeface="Niveau Grotesk Bold" panose="02000000000000000000" pitchFamily="50" charset="0"/>
            </a:endParaRPr>
          </a:p>
          <a:p>
            <a:endParaRPr lang="de-CH" noProof="0" dirty="0">
              <a:latin typeface="Niveau Grotesk Bold" panose="02000000000000000000" pitchFamily="50" charset="0"/>
            </a:endParaRPr>
          </a:p>
        </p:txBody>
      </p:sp>
    </p:spTree>
    <p:extLst>
      <p:ext uri="{BB962C8B-B14F-4D97-AF65-F5344CB8AC3E}">
        <p14:creationId xmlns:p14="http://schemas.microsoft.com/office/powerpoint/2010/main" val="2300218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sz="2400" dirty="0"/>
              <a:t>Wegweisung</a:t>
            </a:r>
            <a:endParaRPr lang="de-CH" sz="2400" noProof="0" dirty="0"/>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0" y="1583593"/>
            <a:ext cx="7525567" cy="5472608"/>
          </a:xfrm>
        </p:spPr>
        <p:txBody>
          <a:bodyPr/>
          <a:lstStyle/>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r>
              <a:rPr lang="de-DE" dirty="0"/>
              <a:t>Beispiele einer Wegweisung, die bei Dunkelheit durch ein Lichtspiel sichtbar wird. </a:t>
            </a:r>
          </a:p>
          <a:p>
            <a:endParaRPr lang="de-DE" dirty="0"/>
          </a:p>
          <a:p>
            <a:r>
              <a:rPr lang="de-DE" dirty="0"/>
              <a:t>Für diese Wegweisung werden auserlesene Punkte an der Fassade beschriftet und mit einem speziellen Licht- und Schattenspiel umgesetzt. Bei der Lichtquelle wäre eine autarke Umsetzung mit Solar- und Akkuspeicherung interessant.</a:t>
            </a:r>
            <a:endParaRPr lang="de-CH" dirty="0"/>
          </a:p>
          <a:p>
            <a:endParaRPr lang="de-DE"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DE" noProof="0" dirty="0">
              <a:latin typeface="Niveau Grotesk Bold" panose="02000000000000000000" pitchFamily="50" charset="0"/>
            </a:endParaRPr>
          </a:p>
          <a:p>
            <a:endParaRPr lang="de-CH" noProof="0" dirty="0">
              <a:latin typeface="Niveau Grotesk Bold" panose="02000000000000000000" pitchFamily="50" charset="0"/>
            </a:endParaRPr>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pic>
        <p:nvPicPr>
          <p:cNvPr id="4" name="Grafik 3">
            <a:extLst>
              <a:ext uri="{FF2B5EF4-FFF2-40B4-BE49-F238E27FC236}">
                <a16:creationId xmlns:a16="http://schemas.microsoft.com/office/drawing/2014/main" id="{5BA402D2-33C8-CAAA-0440-75A6215BF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79" y="1331565"/>
            <a:ext cx="1107681" cy="1512168"/>
          </a:xfrm>
          <a:prstGeom prst="rect">
            <a:avLst/>
          </a:prstGeom>
        </p:spPr>
      </p:pic>
      <p:pic>
        <p:nvPicPr>
          <p:cNvPr id="6" name="Grafik 5">
            <a:extLst>
              <a:ext uri="{FF2B5EF4-FFF2-40B4-BE49-F238E27FC236}">
                <a16:creationId xmlns:a16="http://schemas.microsoft.com/office/drawing/2014/main" id="{D18D8AFC-106C-89B8-6C09-38891ABFFB3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978" y="4499917"/>
            <a:ext cx="3285158" cy="2376264"/>
          </a:xfrm>
          <a:prstGeom prst="rect">
            <a:avLst/>
          </a:prstGeom>
          <a:noFill/>
          <a:ln>
            <a:noFill/>
          </a:ln>
        </p:spPr>
      </p:pic>
      <p:sp>
        <p:nvSpPr>
          <p:cNvPr id="7" name="Textfeld 6">
            <a:extLst>
              <a:ext uri="{FF2B5EF4-FFF2-40B4-BE49-F238E27FC236}">
                <a16:creationId xmlns:a16="http://schemas.microsoft.com/office/drawing/2014/main" id="{5612FC69-B975-A7D4-CF5D-BC59A789F005}"/>
              </a:ext>
            </a:extLst>
          </p:cNvPr>
          <p:cNvSpPr txBox="1"/>
          <p:nvPr/>
        </p:nvSpPr>
        <p:spPr>
          <a:xfrm>
            <a:off x="4627418" y="5597236"/>
            <a:ext cx="0" cy="0"/>
          </a:xfrm>
          <a:prstGeom prst="rect">
            <a:avLst/>
          </a:prstGeom>
          <a:noFill/>
        </p:spPr>
        <p:txBody>
          <a:bodyPr wrap="none" lIns="0" tIns="0" rIns="0" bIns="0" rtlCol="0">
            <a:noAutofit/>
          </a:bodyPr>
          <a:lstStyle/>
          <a:p>
            <a:pPr algn="l"/>
            <a:endParaRPr lang="de-DE" dirty="0" err="1"/>
          </a:p>
        </p:txBody>
      </p:sp>
      <p:pic>
        <p:nvPicPr>
          <p:cNvPr id="8" name="Grafik 7">
            <a:extLst>
              <a:ext uri="{FF2B5EF4-FFF2-40B4-BE49-F238E27FC236}">
                <a16:creationId xmlns:a16="http://schemas.microsoft.com/office/drawing/2014/main" id="{57E07F58-A4B8-14A9-7FF7-463CC3C3867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9762" y="4499917"/>
            <a:ext cx="3405372" cy="2376264"/>
          </a:xfrm>
          <a:prstGeom prst="rect">
            <a:avLst/>
          </a:prstGeom>
          <a:noFill/>
          <a:ln>
            <a:noFill/>
          </a:ln>
        </p:spPr>
      </p:pic>
    </p:spTree>
    <p:extLst>
      <p:ext uri="{BB962C8B-B14F-4D97-AF65-F5344CB8AC3E}">
        <p14:creationId xmlns:p14="http://schemas.microsoft.com/office/powerpoint/2010/main" val="3761260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sz="2400" noProof="0" dirty="0"/>
              <a:t>Temporäre Ausschreibung </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0" y="1583593"/>
            <a:ext cx="7525567" cy="5472608"/>
          </a:xfrm>
        </p:spPr>
        <p:txBody>
          <a:bodyPr/>
          <a:lstStyle/>
          <a:p>
            <a:r>
              <a:rPr lang="de-DE" dirty="0"/>
              <a:t>Die temporäre Umsetzung kann verschieden daherkommen. Dies mit oder ohne Lichteffekt. Wie bei der Holzvariante können die Informationen auch hier hinter einer Plexiglasscheibe geschützt werden.</a:t>
            </a:r>
            <a:endParaRPr lang="de-CH" dirty="0"/>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pic>
        <p:nvPicPr>
          <p:cNvPr id="5" name="Grafik 4">
            <a:extLst>
              <a:ext uri="{FF2B5EF4-FFF2-40B4-BE49-F238E27FC236}">
                <a16:creationId xmlns:a16="http://schemas.microsoft.com/office/drawing/2014/main" id="{B2BE5B77-F1BA-ACC5-E34B-8D4D476BD7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542" y="3326390"/>
            <a:ext cx="2607131" cy="3108377"/>
          </a:xfrm>
          <a:prstGeom prst="rect">
            <a:avLst/>
          </a:prstGeom>
          <a:noFill/>
          <a:ln>
            <a:noFill/>
          </a:ln>
        </p:spPr>
      </p:pic>
      <p:pic>
        <p:nvPicPr>
          <p:cNvPr id="6" name="Grafik 5">
            <a:extLst>
              <a:ext uri="{FF2B5EF4-FFF2-40B4-BE49-F238E27FC236}">
                <a16:creationId xmlns:a16="http://schemas.microsoft.com/office/drawing/2014/main" id="{14122507-BCB4-2347-A730-29A05C67BAF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2842" y="3326389"/>
            <a:ext cx="3289857" cy="3108377"/>
          </a:xfrm>
          <a:prstGeom prst="rect">
            <a:avLst/>
          </a:prstGeom>
          <a:noFill/>
          <a:ln>
            <a:noFill/>
          </a:ln>
        </p:spPr>
      </p:pic>
      <p:pic>
        <p:nvPicPr>
          <p:cNvPr id="7" name="Grafik 6">
            <a:extLst>
              <a:ext uri="{FF2B5EF4-FFF2-40B4-BE49-F238E27FC236}">
                <a16:creationId xmlns:a16="http://schemas.microsoft.com/office/drawing/2014/main" id="{7A56DF96-3DC9-8D77-6084-660D2B08C31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7868" y="3326389"/>
            <a:ext cx="3269311" cy="3108376"/>
          </a:xfrm>
          <a:prstGeom prst="rect">
            <a:avLst/>
          </a:prstGeom>
          <a:noFill/>
          <a:ln>
            <a:noFill/>
          </a:ln>
        </p:spPr>
      </p:pic>
    </p:spTree>
    <p:extLst>
      <p:ext uri="{BB962C8B-B14F-4D97-AF65-F5344CB8AC3E}">
        <p14:creationId xmlns:p14="http://schemas.microsoft.com/office/powerpoint/2010/main" val="2457296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sz="4800" noProof="0" dirty="0"/>
              <a:t>Prozess</a:t>
            </a:r>
            <a:r>
              <a:rPr lang="de-CH" noProof="0" dirty="0"/>
              <a:t> </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0" y="1583593"/>
            <a:ext cx="7525567" cy="5472608"/>
          </a:xfrm>
        </p:spPr>
        <p:txBody>
          <a:bodyPr/>
          <a:lstStyle/>
          <a:p>
            <a:pPr marL="285750" indent="-285750">
              <a:buFontTx/>
              <a:buChar char="-"/>
            </a:pPr>
            <a:endParaRPr lang="de-CH" noProof="0" dirty="0"/>
          </a:p>
          <a:p>
            <a:pPr marL="285750" indent="-285750">
              <a:buFontTx/>
              <a:buChar char="-"/>
            </a:pPr>
            <a:endParaRPr lang="de-CH" dirty="0"/>
          </a:p>
          <a:p>
            <a:pPr marL="285750" indent="-285750">
              <a:buFontTx/>
              <a:buChar char="-"/>
            </a:pPr>
            <a:endParaRPr lang="de-CH" noProof="0" dirty="0"/>
          </a:p>
        </p:txBody>
      </p:sp>
      <p:graphicFrame>
        <p:nvGraphicFramePr>
          <p:cNvPr id="7" name="Diagramm 6">
            <a:extLst>
              <a:ext uri="{FF2B5EF4-FFF2-40B4-BE49-F238E27FC236}">
                <a16:creationId xmlns:a16="http://schemas.microsoft.com/office/drawing/2014/main" id="{00692A00-002B-4CDC-B3DA-D17BF840A29B}"/>
              </a:ext>
            </a:extLst>
          </p:cNvPr>
          <p:cNvGraphicFramePr/>
          <p:nvPr>
            <p:extLst>
              <p:ext uri="{D42A27DB-BD31-4B8C-83A1-F6EECF244321}">
                <p14:modId xmlns:p14="http://schemas.microsoft.com/office/powerpoint/2010/main" val="4245318952"/>
              </p:ext>
            </p:extLst>
          </p:nvPr>
        </p:nvGraphicFramePr>
        <p:xfrm>
          <a:off x="220762" y="1979637"/>
          <a:ext cx="4405063"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m 7">
            <a:extLst>
              <a:ext uri="{FF2B5EF4-FFF2-40B4-BE49-F238E27FC236}">
                <a16:creationId xmlns:a16="http://schemas.microsoft.com/office/drawing/2014/main" id="{265CCCDB-23FD-4557-B37F-F0F839E319DA}"/>
              </a:ext>
            </a:extLst>
          </p:cNvPr>
          <p:cNvGraphicFramePr/>
          <p:nvPr>
            <p:extLst>
              <p:ext uri="{D42A27DB-BD31-4B8C-83A1-F6EECF244321}">
                <p14:modId xmlns:p14="http://schemas.microsoft.com/office/powerpoint/2010/main" val="491938531"/>
              </p:ext>
            </p:extLst>
          </p:nvPr>
        </p:nvGraphicFramePr>
        <p:xfrm>
          <a:off x="6059958" y="1979637"/>
          <a:ext cx="4405062" cy="48245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Pfeil: nach rechts 8">
            <a:extLst>
              <a:ext uri="{FF2B5EF4-FFF2-40B4-BE49-F238E27FC236}">
                <a16:creationId xmlns:a16="http://schemas.microsoft.com/office/drawing/2014/main" id="{57A7E221-B357-4F00-9DE2-3B35A8B7B562}"/>
              </a:ext>
            </a:extLst>
          </p:cNvPr>
          <p:cNvSpPr/>
          <p:nvPr/>
        </p:nvSpPr>
        <p:spPr>
          <a:xfrm>
            <a:off x="4625827" y="4067869"/>
            <a:ext cx="1224136" cy="504056"/>
          </a:xfrm>
          <a:prstGeom prst="rightArrow">
            <a:avLst/>
          </a:prstGeom>
          <a:ln/>
        </p:spPr>
        <p:style>
          <a:lnRef idx="3">
            <a:schemeClr val="lt1"/>
          </a:lnRef>
          <a:fillRef idx="1">
            <a:schemeClr val="dk1"/>
          </a:fillRef>
          <a:effectRef idx="1">
            <a:schemeClr val="dk1"/>
          </a:effectRef>
          <a:fontRef idx="minor">
            <a:schemeClr val="lt1"/>
          </a:fontRef>
        </p:style>
        <p:txBody>
          <a:bodyPr rtlCol="0" anchor="ctr"/>
          <a:lstStyle/>
          <a:p>
            <a:pPr algn="ctr"/>
            <a:endParaRPr lang="de-CH"/>
          </a:p>
        </p:txBody>
      </p:sp>
      <p:pic>
        <p:nvPicPr>
          <p:cNvPr id="11" name="Grafik 10" descr="Auge">
            <a:extLst>
              <a:ext uri="{FF2B5EF4-FFF2-40B4-BE49-F238E27FC236}">
                <a16:creationId xmlns:a16="http://schemas.microsoft.com/office/drawing/2014/main" id="{93EB4BF7-3AE3-40B7-AA81-D793DCC6336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66092" y="3934705"/>
            <a:ext cx="914400" cy="914400"/>
          </a:xfrm>
          <a:prstGeom prst="rect">
            <a:avLst/>
          </a:prstGeom>
        </p:spPr>
      </p:pic>
      <p:pic>
        <p:nvPicPr>
          <p:cNvPr id="13" name="Grafik 12" descr="Volltreffer">
            <a:extLst>
              <a:ext uri="{FF2B5EF4-FFF2-40B4-BE49-F238E27FC236}">
                <a16:creationId xmlns:a16="http://schemas.microsoft.com/office/drawing/2014/main" id="{10339320-555F-49D1-BABA-334137D66B4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805289" y="3934705"/>
            <a:ext cx="914400" cy="914400"/>
          </a:xfrm>
          <a:prstGeom prst="rect">
            <a:avLst/>
          </a:prstGeom>
        </p:spPr>
      </p:pic>
      <p:sp>
        <p:nvSpPr>
          <p:cNvPr id="4" name="Textfeld 3">
            <a:extLst>
              <a:ext uri="{FF2B5EF4-FFF2-40B4-BE49-F238E27FC236}">
                <a16:creationId xmlns:a16="http://schemas.microsoft.com/office/drawing/2014/main" id="{9B0A5550-613B-476D-8C75-75A58607ED9D}"/>
              </a:ext>
            </a:extLst>
          </p:cNvPr>
          <p:cNvSpPr txBox="1"/>
          <p:nvPr/>
        </p:nvSpPr>
        <p:spPr>
          <a:xfrm>
            <a:off x="1144785" y="6588149"/>
            <a:ext cx="2557015" cy="468052"/>
          </a:xfrm>
          <a:prstGeom prst="rect">
            <a:avLst/>
          </a:prstGeom>
          <a:noFill/>
        </p:spPr>
        <p:txBody>
          <a:bodyPr wrap="square" lIns="0" tIns="0" rIns="0" bIns="0" rtlCol="0">
            <a:noAutofit/>
          </a:bodyPr>
          <a:lstStyle/>
          <a:p>
            <a:pPr algn="ctr"/>
            <a:r>
              <a:rPr lang="de-CH" dirty="0"/>
              <a:t>Analyse </a:t>
            </a:r>
          </a:p>
        </p:txBody>
      </p:sp>
      <p:sp>
        <p:nvSpPr>
          <p:cNvPr id="10" name="Textfeld 9">
            <a:extLst>
              <a:ext uri="{FF2B5EF4-FFF2-40B4-BE49-F238E27FC236}">
                <a16:creationId xmlns:a16="http://schemas.microsoft.com/office/drawing/2014/main" id="{F204E75B-FBDD-4769-99E0-632F2E5852CD}"/>
              </a:ext>
            </a:extLst>
          </p:cNvPr>
          <p:cNvSpPr txBox="1"/>
          <p:nvPr/>
        </p:nvSpPr>
        <p:spPr>
          <a:xfrm>
            <a:off x="7061078" y="6588149"/>
            <a:ext cx="2557015" cy="468052"/>
          </a:xfrm>
          <a:prstGeom prst="rect">
            <a:avLst/>
          </a:prstGeom>
          <a:noFill/>
        </p:spPr>
        <p:txBody>
          <a:bodyPr wrap="square" lIns="0" tIns="0" rIns="0" bIns="0" rtlCol="0">
            <a:noAutofit/>
          </a:bodyPr>
          <a:lstStyle/>
          <a:p>
            <a:pPr algn="ctr"/>
            <a:r>
              <a:rPr lang="de-CH" dirty="0"/>
              <a:t>Erarbeitung  </a:t>
            </a:r>
          </a:p>
        </p:txBody>
      </p:sp>
    </p:spTree>
    <p:extLst>
      <p:ext uri="{BB962C8B-B14F-4D97-AF65-F5344CB8AC3E}">
        <p14:creationId xmlns:p14="http://schemas.microsoft.com/office/powerpoint/2010/main" val="1482239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sz="2400" noProof="0" dirty="0"/>
              <a:t>Gesamtübersicht</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0" y="1331565"/>
            <a:ext cx="7093520" cy="5472608"/>
          </a:xfrm>
        </p:spPr>
        <p:txBody>
          <a:bodyPr/>
          <a:lstStyle/>
          <a:p>
            <a:r>
              <a:rPr lang="de-CH" dirty="0"/>
              <a:t>Die Gesamtübersicht wird bei diesem Konzept ebenfalls urban umgesetzt. Die Informationen werden auf einem massiven Sockel angebracht und durch Licht in der Dunkelheit eröffnet.</a:t>
            </a:r>
          </a:p>
          <a:p>
            <a:endParaRPr lang="de-DE"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DE" noProof="0" dirty="0">
              <a:latin typeface="Niveau Grotesk Bold" panose="02000000000000000000" pitchFamily="50" charset="0"/>
            </a:endParaRPr>
          </a:p>
          <a:p>
            <a:endParaRPr lang="de-CH" noProof="0" dirty="0">
              <a:latin typeface="Niveau Grotesk Bold" panose="02000000000000000000" pitchFamily="50" charset="0"/>
            </a:endParaRPr>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pic>
        <p:nvPicPr>
          <p:cNvPr id="4" name="Grafik 3">
            <a:extLst>
              <a:ext uri="{FF2B5EF4-FFF2-40B4-BE49-F238E27FC236}">
                <a16:creationId xmlns:a16="http://schemas.microsoft.com/office/drawing/2014/main" id="{8DF87489-B7A9-F4B1-4195-F46545BFE6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49" y="2446485"/>
            <a:ext cx="5869385" cy="4441009"/>
          </a:xfrm>
          <a:prstGeom prst="rect">
            <a:avLst/>
          </a:prstGeom>
          <a:noFill/>
          <a:ln>
            <a:noFill/>
          </a:ln>
        </p:spPr>
      </p:pic>
    </p:spTree>
    <p:extLst>
      <p:ext uri="{BB962C8B-B14F-4D97-AF65-F5344CB8AC3E}">
        <p14:creationId xmlns:p14="http://schemas.microsoft.com/office/powerpoint/2010/main" val="735431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sz="2400" dirty="0"/>
              <a:t>Weitere Umsetzungsideen</a:t>
            </a:r>
            <a:endParaRPr lang="de-CH" sz="2400" noProof="0" dirty="0"/>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0" y="3455801"/>
            <a:ext cx="9181752" cy="3852428"/>
          </a:xfrm>
        </p:spPr>
        <p:txBody>
          <a:bodyPr/>
          <a:lstStyle/>
          <a:p>
            <a:r>
              <a:rPr lang="de-DE" dirty="0"/>
              <a:t>Beispiel eines weiteren Gestaltungselements, welches bei Dunkelheit durch ein Lichtspiel sichtbar wird. </a:t>
            </a:r>
          </a:p>
          <a:p>
            <a:endParaRPr lang="de-CH" dirty="0"/>
          </a:p>
          <a:p>
            <a:r>
              <a:rPr lang="de-DE" dirty="0">
                <a:ea typeface="Times New Roman" panose="02020603050405020304" pitchFamily="18" charset="0"/>
                <a:cs typeface="Times New Roman" panose="02020603050405020304" pitchFamily="18" charset="0"/>
              </a:rPr>
              <a:t>Auch dieses Konzept kann durch ein Gestaltungselement zum Beispiel mit einem </a:t>
            </a:r>
            <a:r>
              <a:rPr lang="de-DE" dirty="0" err="1">
                <a:ea typeface="Times New Roman" panose="02020603050405020304" pitchFamily="18" charset="0"/>
                <a:cs typeface="Times New Roman" panose="02020603050405020304" pitchFamily="18" charset="0"/>
              </a:rPr>
              <a:t>Willkommensgruss</a:t>
            </a:r>
            <a:r>
              <a:rPr lang="de-DE" dirty="0">
                <a:ea typeface="Times New Roman" panose="02020603050405020304" pitchFamily="18" charset="0"/>
                <a:cs typeface="Times New Roman" panose="02020603050405020304" pitchFamily="18" charset="0"/>
              </a:rPr>
              <a:t> an einer prominenten Fassade umgesetzt werden.  </a:t>
            </a:r>
          </a:p>
          <a:p>
            <a:endParaRPr lang="de-CH" dirty="0">
              <a:ea typeface="Times New Roman" panose="02020603050405020304" pitchFamily="18" charset="0"/>
              <a:cs typeface="Times New Roman" panose="02020603050405020304" pitchFamily="18" charset="0"/>
            </a:endParaRPr>
          </a:p>
          <a:p>
            <a:endParaRPr lang="de-DE" noProof="0" dirty="0">
              <a:latin typeface="Niveau Grotesk Bold" panose="02000000000000000000" pitchFamily="50" charset="0"/>
            </a:endParaRPr>
          </a:p>
          <a:p>
            <a:endParaRPr lang="de-CH" noProof="0" dirty="0">
              <a:latin typeface="Niveau Grotesk Bold" panose="02000000000000000000" pitchFamily="50" charset="0"/>
            </a:endParaRPr>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sp>
        <p:nvSpPr>
          <p:cNvPr id="10" name="Textfeld 9">
            <a:extLst>
              <a:ext uri="{FF2B5EF4-FFF2-40B4-BE49-F238E27FC236}">
                <a16:creationId xmlns:a16="http://schemas.microsoft.com/office/drawing/2014/main" id="{739FFE32-9920-C46D-2BBE-8E4B30797F22}"/>
              </a:ext>
            </a:extLst>
          </p:cNvPr>
          <p:cNvSpPr txBox="1"/>
          <p:nvPr/>
        </p:nvSpPr>
        <p:spPr>
          <a:xfrm>
            <a:off x="7148945" y="3865418"/>
            <a:ext cx="0" cy="0"/>
          </a:xfrm>
          <a:prstGeom prst="rect">
            <a:avLst/>
          </a:prstGeom>
          <a:noFill/>
        </p:spPr>
        <p:txBody>
          <a:bodyPr wrap="none" lIns="0" tIns="0" rIns="0" bIns="0" rtlCol="0">
            <a:noAutofit/>
          </a:bodyPr>
          <a:lstStyle/>
          <a:p>
            <a:pPr algn="l"/>
            <a:endParaRPr lang="de-DE" dirty="0" err="1"/>
          </a:p>
        </p:txBody>
      </p:sp>
      <p:sp>
        <p:nvSpPr>
          <p:cNvPr id="5" name="Textfeld 4">
            <a:extLst>
              <a:ext uri="{FF2B5EF4-FFF2-40B4-BE49-F238E27FC236}">
                <a16:creationId xmlns:a16="http://schemas.microsoft.com/office/drawing/2014/main" id="{5F15234D-D1F0-F80B-13B8-C495B1607F2D}"/>
              </a:ext>
            </a:extLst>
          </p:cNvPr>
          <p:cNvSpPr txBox="1"/>
          <p:nvPr/>
        </p:nvSpPr>
        <p:spPr>
          <a:xfrm>
            <a:off x="1191491" y="2008909"/>
            <a:ext cx="0" cy="0"/>
          </a:xfrm>
          <a:prstGeom prst="rect">
            <a:avLst/>
          </a:prstGeom>
          <a:noFill/>
        </p:spPr>
        <p:txBody>
          <a:bodyPr wrap="none" lIns="0" tIns="0" rIns="0" bIns="0" rtlCol="0">
            <a:noAutofit/>
          </a:bodyPr>
          <a:lstStyle/>
          <a:p>
            <a:pPr algn="l"/>
            <a:endParaRPr lang="de-DE" dirty="0" err="1"/>
          </a:p>
        </p:txBody>
      </p:sp>
      <p:pic>
        <p:nvPicPr>
          <p:cNvPr id="6" name="Grafik 5">
            <a:extLst>
              <a:ext uri="{FF2B5EF4-FFF2-40B4-BE49-F238E27FC236}">
                <a16:creationId xmlns:a16="http://schemas.microsoft.com/office/drawing/2014/main" id="{3929FEE0-31D1-8D77-C38E-D7BAA4203D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145" y="1171597"/>
            <a:ext cx="1376561" cy="2032176"/>
          </a:xfrm>
          <a:prstGeom prst="rect">
            <a:avLst/>
          </a:prstGeom>
        </p:spPr>
      </p:pic>
      <p:pic>
        <p:nvPicPr>
          <p:cNvPr id="7" name="Grafik 6">
            <a:extLst>
              <a:ext uri="{FF2B5EF4-FFF2-40B4-BE49-F238E27FC236}">
                <a16:creationId xmlns:a16="http://schemas.microsoft.com/office/drawing/2014/main" id="{75358731-00A6-69A3-FC4E-7E8221EA59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229" y="4561419"/>
            <a:ext cx="3429710" cy="2602794"/>
          </a:xfrm>
          <a:prstGeom prst="rect">
            <a:avLst/>
          </a:prstGeom>
          <a:noFill/>
          <a:ln>
            <a:noFill/>
          </a:ln>
        </p:spPr>
      </p:pic>
    </p:spTree>
    <p:extLst>
      <p:ext uri="{BB962C8B-B14F-4D97-AF65-F5344CB8AC3E}">
        <p14:creationId xmlns:p14="http://schemas.microsoft.com/office/powerpoint/2010/main" val="2183608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sz="2400" dirty="0"/>
              <a:t>Unsere Empfehlung</a:t>
            </a:r>
            <a:endParaRPr lang="de-CH" sz="2400" noProof="0" dirty="0"/>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1" y="2123653"/>
            <a:ext cx="7741591" cy="4464496"/>
          </a:xfrm>
        </p:spPr>
        <p:txBody>
          <a:bodyPr/>
          <a:lstStyle/>
          <a:p>
            <a:r>
              <a:rPr lang="de-CH" dirty="0"/>
              <a:t>Im gemeinsamen Austausch zwischen der Projektgruppe der Gemeinde Ilanz/</a:t>
            </a:r>
            <a:r>
              <a:rPr lang="de-CH" dirty="0" err="1"/>
              <a:t>Glion</a:t>
            </a:r>
            <a:r>
              <a:rPr lang="de-CH" dirty="0"/>
              <a:t> und communicaziun.ch können wir eine Empfehlung abgeben, welche sich an mehreren der vorgestellten Ideen bedient. </a:t>
            </a:r>
          </a:p>
          <a:p>
            <a:endParaRPr lang="de-CH" dirty="0"/>
          </a:p>
          <a:p>
            <a:endParaRPr lang="de-CH" dirty="0"/>
          </a:p>
          <a:p>
            <a:r>
              <a:rPr lang="de-CH" sz="2400" b="1" dirty="0"/>
              <a:t>Die Idee</a:t>
            </a:r>
          </a:p>
          <a:p>
            <a:r>
              <a:rPr lang="de-CH" dirty="0"/>
              <a:t>Als Grundmaterialien empfehlen wir </a:t>
            </a:r>
            <a:r>
              <a:rPr lang="de-CH" b="1" dirty="0"/>
              <a:t>Metall und Holz. </a:t>
            </a:r>
            <a:r>
              <a:rPr lang="de-CH" dirty="0"/>
              <a:t>Beide Materialien haben interessante Eigenschaften und lassen sich gut verarbeiten. Somit entsteht eine Synergie aus dem urbanen und der Bergregion, was optimal zum Charakter der Gemeinde Ilanz/</a:t>
            </a:r>
            <a:r>
              <a:rPr lang="de-CH" dirty="0" err="1"/>
              <a:t>Glion</a:t>
            </a:r>
            <a:r>
              <a:rPr lang="de-CH" dirty="0"/>
              <a:t> passt. </a:t>
            </a:r>
          </a:p>
          <a:p>
            <a:endParaRPr lang="de-CH" dirty="0"/>
          </a:p>
          <a:p>
            <a:r>
              <a:rPr lang="de-CH" dirty="0"/>
              <a:t>Metall auf der einen Seite kann flexibel und spielerisch in vielfältigen Formen umgesetzt werden. Somit kann der Gedanke vom künstlerischen und urbanen Element aufgegriffen werden. </a:t>
            </a:r>
          </a:p>
          <a:p>
            <a:r>
              <a:rPr lang="de-CH" dirty="0"/>
              <a:t>Holz auf der anderen Seite bringt eine warme Atmosphäre und berücksichtigt den Charakter der Bergregion mit seinen heimischen Ressourcen. </a:t>
            </a:r>
          </a:p>
          <a:p>
            <a:endParaRPr lang="de-CH" dirty="0"/>
          </a:p>
          <a:p>
            <a:r>
              <a:rPr lang="de-CH" dirty="0"/>
              <a:t>Optional kann aus dem Gestaltungshandbuch der Architektinnen und Architekten die Begrünung als Kernelement integriert werden. Eine Begrüssung mit einer Lichtinstallation kann als weitere Option nach Beispiel der dritten Variante umgesetzt werden. </a:t>
            </a:r>
          </a:p>
          <a:p>
            <a:endParaRPr lang="de-CH" dirty="0"/>
          </a:p>
          <a:p>
            <a:endParaRPr lang="de-CH" dirty="0"/>
          </a:p>
          <a:p>
            <a:pPr marL="285750" indent="-285750">
              <a:buFontTx/>
              <a:buChar char="-"/>
            </a:pPr>
            <a:endParaRPr lang="de-CH" dirty="0">
              <a:ea typeface="Times New Roman" panose="02020603050405020304" pitchFamily="18" charset="0"/>
              <a:cs typeface="Times New Roman" panose="02020603050405020304" pitchFamily="18" charset="0"/>
            </a:endParaRPr>
          </a:p>
          <a:p>
            <a:pPr marL="285750" indent="-285750">
              <a:buFontTx/>
              <a:buChar char="-"/>
            </a:pPr>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sp>
        <p:nvSpPr>
          <p:cNvPr id="10" name="Textfeld 9">
            <a:extLst>
              <a:ext uri="{FF2B5EF4-FFF2-40B4-BE49-F238E27FC236}">
                <a16:creationId xmlns:a16="http://schemas.microsoft.com/office/drawing/2014/main" id="{739FFE32-9920-C46D-2BBE-8E4B30797F22}"/>
              </a:ext>
            </a:extLst>
          </p:cNvPr>
          <p:cNvSpPr txBox="1"/>
          <p:nvPr/>
        </p:nvSpPr>
        <p:spPr>
          <a:xfrm>
            <a:off x="7148945" y="3865418"/>
            <a:ext cx="0" cy="0"/>
          </a:xfrm>
          <a:prstGeom prst="rect">
            <a:avLst/>
          </a:prstGeom>
          <a:noFill/>
        </p:spPr>
        <p:txBody>
          <a:bodyPr wrap="none" lIns="0" tIns="0" rIns="0" bIns="0" rtlCol="0">
            <a:noAutofit/>
          </a:bodyPr>
          <a:lstStyle/>
          <a:p>
            <a:pPr algn="l"/>
            <a:endParaRPr lang="de-DE" dirty="0" err="1"/>
          </a:p>
        </p:txBody>
      </p:sp>
      <p:sp>
        <p:nvSpPr>
          <p:cNvPr id="5" name="Textfeld 4">
            <a:extLst>
              <a:ext uri="{FF2B5EF4-FFF2-40B4-BE49-F238E27FC236}">
                <a16:creationId xmlns:a16="http://schemas.microsoft.com/office/drawing/2014/main" id="{5F15234D-D1F0-F80B-13B8-C495B1607F2D}"/>
              </a:ext>
            </a:extLst>
          </p:cNvPr>
          <p:cNvSpPr txBox="1"/>
          <p:nvPr/>
        </p:nvSpPr>
        <p:spPr>
          <a:xfrm>
            <a:off x="1191491" y="2008909"/>
            <a:ext cx="0" cy="0"/>
          </a:xfrm>
          <a:prstGeom prst="rect">
            <a:avLst/>
          </a:prstGeom>
          <a:noFill/>
        </p:spPr>
        <p:txBody>
          <a:bodyPr wrap="none" lIns="0" tIns="0" rIns="0" bIns="0" rtlCol="0">
            <a:noAutofit/>
          </a:bodyPr>
          <a:lstStyle/>
          <a:p>
            <a:pPr algn="l"/>
            <a:endParaRPr lang="de-DE" dirty="0" err="1"/>
          </a:p>
        </p:txBody>
      </p:sp>
    </p:spTree>
    <p:extLst>
      <p:ext uri="{BB962C8B-B14F-4D97-AF65-F5344CB8AC3E}">
        <p14:creationId xmlns:p14="http://schemas.microsoft.com/office/powerpoint/2010/main" val="542373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556642" y="1043534"/>
            <a:ext cx="7885607" cy="936104"/>
          </a:xfrm>
        </p:spPr>
        <p:txBody>
          <a:bodyPr/>
          <a:lstStyle/>
          <a:p>
            <a:r>
              <a:rPr lang="de-CH" dirty="0"/>
              <a:t>Unsere Empfehlung</a:t>
            </a:r>
            <a:endParaRPr lang="de-CH" noProof="0" dirty="0"/>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1" y="2267669"/>
            <a:ext cx="7741591" cy="4248472"/>
          </a:xfrm>
          <a:solidFill>
            <a:schemeClr val="accent2"/>
          </a:solidFill>
        </p:spPr>
        <p:txBody>
          <a:bodyPr/>
          <a:lstStyle/>
          <a:p>
            <a:endParaRPr lang="de-CH" dirty="0"/>
          </a:p>
          <a:p>
            <a:endParaRPr lang="de-CH" dirty="0"/>
          </a:p>
          <a:p>
            <a:r>
              <a:rPr lang="de-CH" sz="2400" b="1" dirty="0"/>
              <a:t>Vorteile</a:t>
            </a:r>
          </a:p>
          <a:p>
            <a:pPr marL="285750" indent="-285750">
              <a:buFont typeface="Arial" panose="020B0604020202020204" pitchFamily="34" charset="0"/>
              <a:buChar char="•"/>
            </a:pPr>
            <a:endParaRPr lang="de-CH"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e-CH" sz="1500" dirty="0">
                <a:ea typeface="Times New Roman" panose="02020603050405020304" pitchFamily="18" charset="0"/>
                <a:cs typeface="Times New Roman" panose="02020603050405020304" pitchFamily="18" charset="0"/>
              </a:rPr>
              <a:t>Synergie zwischen künstlerischen und traditionellen Aspekten sowie dem Urbanen und der Bergregion </a:t>
            </a:r>
          </a:p>
          <a:p>
            <a:pPr marL="285750" indent="-285750">
              <a:buFont typeface="Arial" panose="020B0604020202020204" pitchFamily="34" charset="0"/>
              <a:buChar char="•"/>
            </a:pPr>
            <a:endParaRPr lang="de-CH" sz="1500"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e-CH" sz="1500" dirty="0">
                <a:ea typeface="Times New Roman" panose="02020603050405020304" pitchFamily="18" charset="0"/>
                <a:cs typeface="Times New Roman" panose="02020603050405020304" pitchFamily="18" charset="0"/>
              </a:rPr>
              <a:t>Adaption in sämtlichen Dörfern der Gemeinde möglich</a:t>
            </a:r>
          </a:p>
          <a:p>
            <a:pPr marL="285750" indent="-285750">
              <a:buFont typeface="Arial" panose="020B0604020202020204" pitchFamily="34" charset="0"/>
              <a:buChar char="•"/>
            </a:pPr>
            <a:endParaRPr lang="de-CH" sz="1500"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e-CH" sz="1500" dirty="0">
                <a:ea typeface="Times New Roman" panose="02020603050405020304" pitchFamily="18" charset="0"/>
                <a:cs typeface="Times New Roman" panose="02020603050405020304" pitchFamily="18" charset="0"/>
              </a:rPr>
              <a:t>Primäre Orte wie z.B. der Bahnhof werden hervorgehoben, aufgewertet und laden zum Verweilen ein </a:t>
            </a:r>
          </a:p>
          <a:p>
            <a:pPr marL="285750" indent="-285750">
              <a:buFont typeface="Arial" panose="020B0604020202020204" pitchFamily="34" charset="0"/>
              <a:buChar char="•"/>
            </a:pPr>
            <a:endParaRPr lang="de-CH" sz="1500"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e-CH" sz="1500" dirty="0">
                <a:ea typeface="Times New Roman" panose="02020603050405020304" pitchFamily="18" charset="0"/>
                <a:cs typeface="Times New Roman" panose="02020603050405020304" pitchFamily="18" charset="0"/>
              </a:rPr>
              <a:t>Eine klare Abgrenzung zu vorhandenen Signalisationen und Einzigartigkeit im Vergleich zu anderen Gemeinden </a:t>
            </a:r>
          </a:p>
          <a:p>
            <a:pPr marL="285750" indent="-285750">
              <a:buFont typeface="Arial" panose="020B0604020202020204" pitchFamily="34" charset="0"/>
              <a:buChar char="•"/>
            </a:pPr>
            <a:endParaRPr lang="de-CH" sz="1500"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de-CH" sz="1500" dirty="0">
                <a:ea typeface="Times New Roman" panose="02020603050405020304" pitchFamily="18" charset="0"/>
                <a:cs typeface="Times New Roman" panose="02020603050405020304" pitchFamily="18" charset="0"/>
              </a:rPr>
              <a:t>Möglichkeit der Verarbeitung durch das heimische Gewerbe</a:t>
            </a:r>
          </a:p>
          <a:p>
            <a:pPr marL="285750" indent="-285750">
              <a:buFont typeface="Arial" panose="020B0604020202020204" pitchFamily="34" charset="0"/>
              <a:buChar char="•"/>
            </a:pPr>
            <a:endParaRPr lang="de-CH"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de-CH"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de-CH" dirty="0">
              <a:ea typeface="Times New Roman" panose="02020603050405020304" pitchFamily="18" charset="0"/>
              <a:cs typeface="Times New Roman" panose="02020603050405020304" pitchFamily="18" charset="0"/>
            </a:endParaRPr>
          </a:p>
          <a:p>
            <a:pPr marL="285750" indent="-285750">
              <a:buFontTx/>
              <a:buChar char="-"/>
            </a:pPr>
            <a:endParaRPr lang="de-CH" dirty="0">
              <a:ea typeface="Times New Roman" panose="02020603050405020304" pitchFamily="18" charset="0"/>
              <a:cs typeface="Times New Roman" panose="02020603050405020304" pitchFamily="18" charset="0"/>
            </a:endParaRPr>
          </a:p>
          <a:p>
            <a:pPr marL="285750" indent="-285750">
              <a:buFontTx/>
              <a:buChar char="-"/>
            </a:pPr>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sp>
        <p:nvSpPr>
          <p:cNvPr id="10" name="Textfeld 9">
            <a:extLst>
              <a:ext uri="{FF2B5EF4-FFF2-40B4-BE49-F238E27FC236}">
                <a16:creationId xmlns:a16="http://schemas.microsoft.com/office/drawing/2014/main" id="{739FFE32-9920-C46D-2BBE-8E4B30797F22}"/>
              </a:ext>
            </a:extLst>
          </p:cNvPr>
          <p:cNvSpPr txBox="1"/>
          <p:nvPr/>
        </p:nvSpPr>
        <p:spPr>
          <a:xfrm>
            <a:off x="7148945" y="3865418"/>
            <a:ext cx="0" cy="0"/>
          </a:xfrm>
          <a:prstGeom prst="rect">
            <a:avLst/>
          </a:prstGeom>
          <a:noFill/>
        </p:spPr>
        <p:txBody>
          <a:bodyPr wrap="none" lIns="0" tIns="0" rIns="0" bIns="0" rtlCol="0">
            <a:noAutofit/>
          </a:bodyPr>
          <a:lstStyle/>
          <a:p>
            <a:pPr algn="l"/>
            <a:endParaRPr lang="de-DE" dirty="0" err="1"/>
          </a:p>
        </p:txBody>
      </p:sp>
      <p:sp>
        <p:nvSpPr>
          <p:cNvPr id="5" name="Textfeld 4">
            <a:extLst>
              <a:ext uri="{FF2B5EF4-FFF2-40B4-BE49-F238E27FC236}">
                <a16:creationId xmlns:a16="http://schemas.microsoft.com/office/drawing/2014/main" id="{5F15234D-D1F0-F80B-13B8-C495B1607F2D}"/>
              </a:ext>
            </a:extLst>
          </p:cNvPr>
          <p:cNvSpPr txBox="1"/>
          <p:nvPr/>
        </p:nvSpPr>
        <p:spPr>
          <a:xfrm>
            <a:off x="1191491" y="2008909"/>
            <a:ext cx="0" cy="0"/>
          </a:xfrm>
          <a:prstGeom prst="rect">
            <a:avLst/>
          </a:prstGeom>
          <a:noFill/>
        </p:spPr>
        <p:txBody>
          <a:bodyPr wrap="none" lIns="0" tIns="0" rIns="0" bIns="0" rtlCol="0">
            <a:noAutofit/>
          </a:bodyPr>
          <a:lstStyle/>
          <a:p>
            <a:pPr algn="l"/>
            <a:endParaRPr lang="de-DE" dirty="0" err="1"/>
          </a:p>
        </p:txBody>
      </p:sp>
    </p:spTree>
    <p:extLst>
      <p:ext uri="{BB962C8B-B14F-4D97-AF65-F5344CB8AC3E}">
        <p14:creationId xmlns:p14="http://schemas.microsoft.com/office/powerpoint/2010/main" val="4108870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305346" y="395461"/>
            <a:ext cx="7885607" cy="936104"/>
          </a:xfrm>
        </p:spPr>
        <p:txBody>
          <a:bodyPr/>
          <a:lstStyle/>
          <a:p>
            <a:r>
              <a:rPr lang="de-CH" sz="3600" dirty="0"/>
              <a:t>Impressionen </a:t>
            </a:r>
            <a:br>
              <a:rPr lang="de-CH" sz="3600" dirty="0"/>
            </a:br>
            <a:r>
              <a:rPr lang="de-CH" sz="2200" dirty="0"/>
              <a:t>Primäre Standorte </a:t>
            </a:r>
            <a:endParaRPr lang="de-CH" sz="2200" noProof="0" dirty="0"/>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sp>
        <p:nvSpPr>
          <p:cNvPr id="10" name="Textfeld 9">
            <a:extLst>
              <a:ext uri="{FF2B5EF4-FFF2-40B4-BE49-F238E27FC236}">
                <a16:creationId xmlns:a16="http://schemas.microsoft.com/office/drawing/2014/main" id="{739FFE32-9920-C46D-2BBE-8E4B30797F22}"/>
              </a:ext>
            </a:extLst>
          </p:cNvPr>
          <p:cNvSpPr txBox="1"/>
          <p:nvPr/>
        </p:nvSpPr>
        <p:spPr>
          <a:xfrm>
            <a:off x="7148945" y="3865418"/>
            <a:ext cx="0" cy="0"/>
          </a:xfrm>
          <a:prstGeom prst="rect">
            <a:avLst/>
          </a:prstGeom>
          <a:noFill/>
        </p:spPr>
        <p:txBody>
          <a:bodyPr wrap="none" lIns="0" tIns="0" rIns="0" bIns="0" rtlCol="0">
            <a:noAutofit/>
          </a:bodyPr>
          <a:lstStyle/>
          <a:p>
            <a:pPr algn="l"/>
            <a:endParaRPr lang="de-DE" dirty="0" err="1"/>
          </a:p>
        </p:txBody>
      </p:sp>
      <p:sp>
        <p:nvSpPr>
          <p:cNvPr id="5" name="Textfeld 4">
            <a:extLst>
              <a:ext uri="{FF2B5EF4-FFF2-40B4-BE49-F238E27FC236}">
                <a16:creationId xmlns:a16="http://schemas.microsoft.com/office/drawing/2014/main" id="{5F15234D-D1F0-F80B-13B8-C495B1607F2D}"/>
              </a:ext>
            </a:extLst>
          </p:cNvPr>
          <p:cNvSpPr txBox="1"/>
          <p:nvPr/>
        </p:nvSpPr>
        <p:spPr>
          <a:xfrm>
            <a:off x="1191491" y="2008909"/>
            <a:ext cx="0" cy="0"/>
          </a:xfrm>
          <a:prstGeom prst="rect">
            <a:avLst/>
          </a:prstGeom>
          <a:noFill/>
        </p:spPr>
        <p:txBody>
          <a:bodyPr wrap="none" lIns="0" tIns="0" rIns="0" bIns="0" rtlCol="0">
            <a:noAutofit/>
          </a:bodyPr>
          <a:lstStyle/>
          <a:p>
            <a:pPr algn="l"/>
            <a:endParaRPr lang="de-DE" dirty="0" err="1"/>
          </a:p>
        </p:txBody>
      </p:sp>
      <p:pic>
        <p:nvPicPr>
          <p:cNvPr id="6" name="Grafik 5">
            <a:extLst>
              <a:ext uri="{FF2B5EF4-FFF2-40B4-BE49-F238E27FC236}">
                <a16:creationId xmlns:a16="http://schemas.microsoft.com/office/drawing/2014/main" id="{D44A998A-EBE3-4CE1-ADA6-9ADB50B49A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46" y="1259557"/>
            <a:ext cx="7885607" cy="5574773"/>
          </a:xfrm>
          <a:prstGeom prst="rect">
            <a:avLst/>
          </a:prstGeom>
        </p:spPr>
      </p:pic>
    </p:spTree>
    <p:extLst>
      <p:ext uri="{BB962C8B-B14F-4D97-AF65-F5344CB8AC3E}">
        <p14:creationId xmlns:p14="http://schemas.microsoft.com/office/powerpoint/2010/main" val="1025919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305346" y="395461"/>
            <a:ext cx="7885607" cy="936104"/>
          </a:xfrm>
        </p:spPr>
        <p:txBody>
          <a:bodyPr/>
          <a:lstStyle/>
          <a:p>
            <a:r>
              <a:rPr lang="de-CH" sz="3600" dirty="0"/>
              <a:t>Impressionen</a:t>
            </a:r>
            <a:br>
              <a:rPr lang="de-CH" sz="3600" dirty="0"/>
            </a:br>
            <a:r>
              <a:rPr lang="de-CH" sz="2200" dirty="0"/>
              <a:t>Primäre Standorte  </a:t>
            </a:r>
            <a:endParaRPr lang="de-CH" sz="2200" noProof="0" dirty="0"/>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sp>
        <p:nvSpPr>
          <p:cNvPr id="10" name="Textfeld 9">
            <a:extLst>
              <a:ext uri="{FF2B5EF4-FFF2-40B4-BE49-F238E27FC236}">
                <a16:creationId xmlns:a16="http://schemas.microsoft.com/office/drawing/2014/main" id="{739FFE32-9920-C46D-2BBE-8E4B30797F22}"/>
              </a:ext>
            </a:extLst>
          </p:cNvPr>
          <p:cNvSpPr txBox="1"/>
          <p:nvPr/>
        </p:nvSpPr>
        <p:spPr>
          <a:xfrm>
            <a:off x="7148945" y="3865418"/>
            <a:ext cx="0" cy="0"/>
          </a:xfrm>
          <a:prstGeom prst="rect">
            <a:avLst/>
          </a:prstGeom>
          <a:noFill/>
        </p:spPr>
        <p:txBody>
          <a:bodyPr wrap="none" lIns="0" tIns="0" rIns="0" bIns="0" rtlCol="0">
            <a:noAutofit/>
          </a:bodyPr>
          <a:lstStyle/>
          <a:p>
            <a:pPr algn="l"/>
            <a:endParaRPr lang="de-DE" dirty="0" err="1"/>
          </a:p>
        </p:txBody>
      </p:sp>
      <p:sp>
        <p:nvSpPr>
          <p:cNvPr id="5" name="Textfeld 4">
            <a:extLst>
              <a:ext uri="{FF2B5EF4-FFF2-40B4-BE49-F238E27FC236}">
                <a16:creationId xmlns:a16="http://schemas.microsoft.com/office/drawing/2014/main" id="{5F15234D-D1F0-F80B-13B8-C495B1607F2D}"/>
              </a:ext>
            </a:extLst>
          </p:cNvPr>
          <p:cNvSpPr txBox="1"/>
          <p:nvPr/>
        </p:nvSpPr>
        <p:spPr>
          <a:xfrm>
            <a:off x="1191491" y="2008909"/>
            <a:ext cx="0" cy="0"/>
          </a:xfrm>
          <a:prstGeom prst="rect">
            <a:avLst/>
          </a:prstGeom>
          <a:noFill/>
        </p:spPr>
        <p:txBody>
          <a:bodyPr wrap="none" lIns="0" tIns="0" rIns="0" bIns="0" rtlCol="0">
            <a:noAutofit/>
          </a:bodyPr>
          <a:lstStyle/>
          <a:p>
            <a:pPr algn="l"/>
            <a:endParaRPr lang="de-DE" dirty="0" err="1"/>
          </a:p>
        </p:txBody>
      </p:sp>
      <p:pic>
        <p:nvPicPr>
          <p:cNvPr id="1026" name="Picture 2" descr="Gemeinde Platz">
            <a:extLst>
              <a:ext uri="{FF2B5EF4-FFF2-40B4-BE49-F238E27FC236}">
                <a16:creationId xmlns:a16="http://schemas.microsoft.com/office/drawing/2014/main" id="{5996AD33-2363-4678-BDAB-98944015E1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346" y="1259557"/>
            <a:ext cx="7992888" cy="564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7279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377354" y="467469"/>
            <a:ext cx="7885607" cy="936104"/>
          </a:xfrm>
        </p:spPr>
        <p:txBody>
          <a:bodyPr/>
          <a:lstStyle/>
          <a:p>
            <a:r>
              <a:rPr lang="de-CH" sz="3600" dirty="0"/>
              <a:t>Impressionen</a:t>
            </a:r>
            <a:br>
              <a:rPr lang="de-CH" sz="3600" dirty="0"/>
            </a:br>
            <a:r>
              <a:rPr lang="de-CH" sz="2200" dirty="0"/>
              <a:t>Primäre Standorte  </a:t>
            </a:r>
            <a:endParaRPr lang="de-CH" sz="2200" noProof="0" dirty="0"/>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sp>
        <p:nvSpPr>
          <p:cNvPr id="10" name="Textfeld 9">
            <a:extLst>
              <a:ext uri="{FF2B5EF4-FFF2-40B4-BE49-F238E27FC236}">
                <a16:creationId xmlns:a16="http://schemas.microsoft.com/office/drawing/2014/main" id="{739FFE32-9920-C46D-2BBE-8E4B30797F22}"/>
              </a:ext>
            </a:extLst>
          </p:cNvPr>
          <p:cNvSpPr txBox="1"/>
          <p:nvPr/>
        </p:nvSpPr>
        <p:spPr>
          <a:xfrm>
            <a:off x="7148945" y="3865418"/>
            <a:ext cx="0" cy="0"/>
          </a:xfrm>
          <a:prstGeom prst="rect">
            <a:avLst/>
          </a:prstGeom>
          <a:noFill/>
        </p:spPr>
        <p:txBody>
          <a:bodyPr wrap="none" lIns="0" tIns="0" rIns="0" bIns="0" rtlCol="0">
            <a:noAutofit/>
          </a:bodyPr>
          <a:lstStyle/>
          <a:p>
            <a:pPr algn="l"/>
            <a:endParaRPr lang="de-DE" dirty="0" err="1"/>
          </a:p>
        </p:txBody>
      </p:sp>
      <p:sp>
        <p:nvSpPr>
          <p:cNvPr id="5" name="Textfeld 4">
            <a:extLst>
              <a:ext uri="{FF2B5EF4-FFF2-40B4-BE49-F238E27FC236}">
                <a16:creationId xmlns:a16="http://schemas.microsoft.com/office/drawing/2014/main" id="{5F15234D-D1F0-F80B-13B8-C495B1607F2D}"/>
              </a:ext>
            </a:extLst>
          </p:cNvPr>
          <p:cNvSpPr txBox="1"/>
          <p:nvPr/>
        </p:nvSpPr>
        <p:spPr>
          <a:xfrm>
            <a:off x="1191491" y="2008909"/>
            <a:ext cx="0" cy="0"/>
          </a:xfrm>
          <a:prstGeom prst="rect">
            <a:avLst/>
          </a:prstGeom>
          <a:noFill/>
        </p:spPr>
        <p:txBody>
          <a:bodyPr wrap="none" lIns="0" tIns="0" rIns="0" bIns="0" rtlCol="0">
            <a:noAutofit/>
          </a:bodyPr>
          <a:lstStyle/>
          <a:p>
            <a:pPr algn="l"/>
            <a:endParaRPr lang="de-DE" dirty="0" err="1"/>
          </a:p>
        </p:txBody>
      </p:sp>
      <p:pic>
        <p:nvPicPr>
          <p:cNvPr id="2050" name="Picture 2" descr="Prio 1_Marktplatz blau">
            <a:extLst>
              <a:ext uri="{FF2B5EF4-FFF2-40B4-BE49-F238E27FC236}">
                <a16:creationId xmlns:a16="http://schemas.microsoft.com/office/drawing/2014/main" id="{D93145A2-AEA4-44A3-8751-8AE98651C2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354" y="1259557"/>
            <a:ext cx="7952629"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882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377354" y="467469"/>
            <a:ext cx="7885607" cy="936104"/>
          </a:xfrm>
        </p:spPr>
        <p:txBody>
          <a:bodyPr/>
          <a:lstStyle/>
          <a:p>
            <a:r>
              <a:rPr lang="de-CH" sz="3600" dirty="0"/>
              <a:t>Impressionen</a:t>
            </a:r>
            <a:br>
              <a:rPr lang="de-CH" sz="3600" dirty="0"/>
            </a:br>
            <a:r>
              <a:rPr lang="de-CH" sz="2200" dirty="0"/>
              <a:t>Primäre Standorte  </a:t>
            </a:r>
            <a:endParaRPr lang="de-CH" sz="2200" noProof="0" dirty="0"/>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sp>
        <p:nvSpPr>
          <p:cNvPr id="10" name="Textfeld 9">
            <a:extLst>
              <a:ext uri="{FF2B5EF4-FFF2-40B4-BE49-F238E27FC236}">
                <a16:creationId xmlns:a16="http://schemas.microsoft.com/office/drawing/2014/main" id="{739FFE32-9920-C46D-2BBE-8E4B30797F22}"/>
              </a:ext>
            </a:extLst>
          </p:cNvPr>
          <p:cNvSpPr txBox="1"/>
          <p:nvPr/>
        </p:nvSpPr>
        <p:spPr>
          <a:xfrm>
            <a:off x="7148945" y="3865418"/>
            <a:ext cx="0" cy="0"/>
          </a:xfrm>
          <a:prstGeom prst="rect">
            <a:avLst/>
          </a:prstGeom>
          <a:noFill/>
        </p:spPr>
        <p:txBody>
          <a:bodyPr wrap="none" lIns="0" tIns="0" rIns="0" bIns="0" rtlCol="0">
            <a:noAutofit/>
          </a:bodyPr>
          <a:lstStyle/>
          <a:p>
            <a:pPr algn="l"/>
            <a:endParaRPr lang="de-DE" dirty="0" err="1"/>
          </a:p>
        </p:txBody>
      </p:sp>
      <p:sp>
        <p:nvSpPr>
          <p:cNvPr id="5" name="Textfeld 4">
            <a:extLst>
              <a:ext uri="{FF2B5EF4-FFF2-40B4-BE49-F238E27FC236}">
                <a16:creationId xmlns:a16="http://schemas.microsoft.com/office/drawing/2014/main" id="{5F15234D-D1F0-F80B-13B8-C495B1607F2D}"/>
              </a:ext>
            </a:extLst>
          </p:cNvPr>
          <p:cNvSpPr txBox="1"/>
          <p:nvPr/>
        </p:nvSpPr>
        <p:spPr>
          <a:xfrm>
            <a:off x="1589503" y="3407718"/>
            <a:ext cx="45719" cy="45719"/>
          </a:xfrm>
          <a:prstGeom prst="rect">
            <a:avLst/>
          </a:prstGeom>
          <a:noFill/>
        </p:spPr>
        <p:txBody>
          <a:bodyPr wrap="none" lIns="0" tIns="0" rIns="0" bIns="0" rtlCol="0">
            <a:noAutofit/>
          </a:bodyPr>
          <a:lstStyle/>
          <a:p>
            <a:pPr algn="l"/>
            <a:endParaRPr lang="de-DE" dirty="0" err="1"/>
          </a:p>
        </p:txBody>
      </p:sp>
      <p:pic>
        <p:nvPicPr>
          <p:cNvPr id="3074" name="Picture 2" descr="Schwimmnbad">
            <a:extLst>
              <a:ext uri="{FF2B5EF4-FFF2-40B4-BE49-F238E27FC236}">
                <a16:creationId xmlns:a16="http://schemas.microsoft.com/office/drawing/2014/main" id="{97E501EF-73FE-43CD-AA28-80C781DFE4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776" y="1403573"/>
            <a:ext cx="7925298"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017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551231" y="467469"/>
            <a:ext cx="7885607" cy="936104"/>
          </a:xfrm>
        </p:spPr>
        <p:txBody>
          <a:bodyPr/>
          <a:lstStyle/>
          <a:p>
            <a:r>
              <a:rPr lang="de-CH" sz="3600" dirty="0"/>
              <a:t>Impressionen</a:t>
            </a:r>
            <a:r>
              <a:rPr lang="de-CH" sz="2400" dirty="0"/>
              <a:t> </a:t>
            </a:r>
            <a:br>
              <a:rPr lang="de-CH" sz="2400" dirty="0"/>
            </a:br>
            <a:r>
              <a:rPr lang="de-CH" sz="2200" dirty="0"/>
              <a:t>Sekundärer Standort </a:t>
            </a:r>
            <a:endParaRPr lang="de-CH" sz="2200" noProof="0" dirty="0"/>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sp>
        <p:nvSpPr>
          <p:cNvPr id="10" name="Textfeld 9">
            <a:extLst>
              <a:ext uri="{FF2B5EF4-FFF2-40B4-BE49-F238E27FC236}">
                <a16:creationId xmlns:a16="http://schemas.microsoft.com/office/drawing/2014/main" id="{739FFE32-9920-C46D-2BBE-8E4B30797F22}"/>
              </a:ext>
            </a:extLst>
          </p:cNvPr>
          <p:cNvSpPr txBox="1"/>
          <p:nvPr/>
        </p:nvSpPr>
        <p:spPr>
          <a:xfrm>
            <a:off x="7148945" y="3865418"/>
            <a:ext cx="0" cy="0"/>
          </a:xfrm>
          <a:prstGeom prst="rect">
            <a:avLst/>
          </a:prstGeom>
          <a:noFill/>
        </p:spPr>
        <p:txBody>
          <a:bodyPr wrap="none" lIns="0" tIns="0" rIns="0" bIns="0" rtlCol="0">
            <a:noAutofit/>
          </a:bodyPr>
          <a:lstStyle/>
          <a:p>
            <a:pPr algn="l"/>
            <a:endParaRPr lang="de-DE" dirty="0" err="1"/>
          </a:p>
        </p:txBody>
      </p:sp>
      <p:sp>
        <p:nvSpPr>
          <p:cNvPr id="5" name="Textfeld 4">
            <a:extLst>
              <a:ext uri="{FF2B5EF4-FFF2-40B4-BE49-F238E27FC236}">
                <a16:creationId xmlns:a16="http://schemas.microsoft.com/office/drawing/2014/main" id="{5F15234D-D1F0-F80B-13B8-C495B1607F2D}"/>
              </a:ext>
            </a:extLst>
          </p:cNvPr>
          <p:cNvSpPr txBox="1"/>
          <p:nvPr/>
        </p:nvSpPr>
        <p:spPr>
          <a:xfrm>
            <a:off x="1191491" y="2008909"/>
            <a:ext cx="0" cy="0"/>
          </a:xfrm>
          <a:prstGeom prst="rect">
            <a:avLst/>
          </a:prstGeom>
          <a:noFill/>
        </p:spPr>
        <p:txBody>
          <a:bodyPr wrap="none" lIns="0" tIns="0" rIns="0" bIns="0" rtlCol="0">
            <a:noAutofit/>
          </a:bodyPr>
          <a:lstStyle/>
          <a:p>
            <a:pPr algn="l"/>
            <a:endParaRPr lang="de-DE" dirty="0" err="1"/>
          </a:p>
        </p:txBody>
      </p:sp>
      <p:pic>
        <p:nvPicPr>
          <p:cNvPr id="7" name="Inhaltsplatzhalter 6">
            <a:extLst>
              <a:ext uri="{FF2B5EF4-FFF2-40B4-BE49-F238E27FC236}">
                <a16:creationId xmlns:a16="http://schemas.microsoft.com/office/drawing/2014/main" id="{36396044-70A9-4360-BD12-DE1993EE88B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1231" y="1606715"/>
            <a:ext cx="7963027" cy="5629506"/>
          </a:xfrm>
        </p:spPr>
      </p:pic>
    </p:spTree>
    <p:extLst>
      <p:ext uri="{BB962C8B-B14F-4D97-AF65-F5344CB8AC3E}">
        <p14:creationId xmlns:p14="http://schemas.microsoft.com/office/powerpoint/2010/main" val="3605417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551231" y="467469"/>
            <a:ext cx="7885607" cy="936104"/>
          </a:xfrm>
        </p:spPr>
        <p:txBody>
          <a:bodyPr/>
          <a:lstStyle/>
          <a:p>
            <a:r>
              <a:rPr lang="de-CH" sz="3600" dirty="0"/>
              <a:t>Impressionen</a:t>
            </a:r>
            <a:r>
              <a:rPr lang="de-CH" sz="2400" dirty="0"/>
              <a:t> </a:t>
            </a:r>
            <a:br>
              <a:rPr lang="de-CH" sz="2400" dirty="0"/>
            </a:br>
            <a:r>
              <a:rPr lang="de-CH" sz="2200" dirty="0"/>
              <a:t>Sekundärer Standort </a:t>
            </a:r>
            <a:endParaRPr lang="de-CH" sz="2200" noProof="0" dirty="0"/>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sp>
        <p:nvSpPr>
          <p:cNvPr id="10" name="Textfeld 9">
            <a:extLst>
              <a:ext uri="{FF2B5EF4-FFF2-40B4-BE49-F238E27FC236}">
                <a16:creationId xmlns:a16="http://schemas.microsoft.com/office/drawing/2014/main" id="{739FFE32-9920-C46D-2BBE-8E4B30797F22}"/>
              </a:ext>
            </a:extLst>
          </p:cNvPr>
          <p:cNvSpPr txBox="1"/>
          <p:nvPr/>
        </p:nvSpPr>
        <p:spPr>
          <a:xfrm>
            <a:off x="7148945" y="3865418"/>
            <a:ext cx="0" cy="0"/>
          </a:xfrm>
          <a:prstGeom prst="rect">
            <a:avLst/>
          </a:prstGeom>
          <a:noFill/>
        </p:spPr>
        <p:txBody>
          <a:bodyPr wrap="none" lIns="0" tIns="0" rIns="0" bIns="0" rtlCol="0">
            <a:noAutofit/>
          </a:bodyPr>
          <a:lstStyle/>
          <a:p>
            <a:pPr algn="l"/>
            <a:endParaRPr lang="de-DE" dirty="0" err="1"/>
          </a:p>
        </p:txBody>
      </p:sp>
      <p:sp>
        <p:nvSpPr>
          <p:cNvPr id="5" name="Textfeld 4">
            <a:extLst>
              <a:ext uri="{FF2B5EF4-FFF2-40B4-BE49-F238E27FC236}">
                <a16:creationId xmlns:a16="http://schemas.microsoft.com/office/drawing/2014/main" id="{5F15234D-D1F0-F80B-13B8-C495B1607F2D}"/>
              </a:ext>
            </a:extLst>
          </p:cNvPr>
          <p:cNvSpPr txBox="1"/>
          <p:nvPr/>
        </p:nvSpPr>
        <p:spPr>
          <a:xfrm>
            <a:off x="1191491" y="2008909"/>
            <a:ext cx="0" cy="0"/>
          </a:xfrm>
          <a:prstGeom prst="rect">
            <a:avLst/>
          </a:prstGeom>
          <a:noFill/>
        </p:spPr>
        <p:txBody>
          <a:bodyPr wrap="none" lIns="0" tIns="0" rIns="0" bIns="0" rtlCol="0">
            <a:noAutofit/>
          </a:bodyPr>
          <a:lstStyle/>
          <a:p>
            <a:pPr algn="l"/>
            <a:endParaRPr lang="de-DE" dirty="0" err="1"/>
          </a:p>
        </p:txBody>
      </p:sp>
      <p:pic>
        <p:nvPicPr>
          <p:cNvPr id="4098" name="Picture 2" descr="Obertor blau">
            <a:extLst>
              <a:ext uri="{FF2B5EF4-FFF2-40B4-BE49-F238E27FC236}">
                <a16:creationId xmlns:a16="http://schemas.microsoft.com/office/drawing/2014/main" id="{DB4FCFDB-B1F8-4534-9D6B-59875F29CD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231" y="1402965"/>
            <a:ext cx="7843830" cy="554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a:extLst>
              <a:ext uri="{FF2B5EF4-FFF2-40B4-BE49-F238E27FC236}">
                <a16:creationId xmlns:a16="http://schemas.microsoft.com/office/drawing/2014/main" id="{E96FD715-64D0-42D8-B38A-2547D25A22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8087" y="2555701"/>
            <a:ext cx="3264363" cy="2448272"/>
          </a:xfrm>
          <a:prstGeom prst="rect">
            <a:avLst/>
          </a:prstGeom>
        </p:spPr>
      </p:pic>
    </p:spTree>
    <p:extLst>
      <p:ext uri="{BB962C8B-B14F-4D97-AF65-F5344CB8AC3E}">
        <p14:creationId xmlns:p14="http://schemas.microsoft.com/office/powerpoint/2010/main" val="711474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noProof="0" dirty="0"/>
              <a:t>Ausgangslage </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0" y="1583593"/>
            <a:ext cx="7525567" cy="5472608"/>
          </a:xfrm>
        </p:spPr>
        <p:txBody>
          <a:bodyPr/>
          <a:lstStyle/>
          <a:p>
            <a:r>
              <a:rPr lang="de-CH" sz="1800" noProof="0" dirty="0" err="1">
                <a:latin typeface="Niveau Grotesk Bold" panose="02000000000000000000" pitchFamily="50" charset="0"/>
              </a:rPr>
              <a:t>Intosens</a:t>
            </a:r>
            <a:r>
              <a:rPr lang="de-CH" sz="1800" noProof="0" dirty="0">
                <a:latin typeface="Niveau Grotesk Bold" panose="02000000000000000000" pitchFamily="50" charset="0"/>
              </a:rPr>
              <a:t>-Workshop </a:t>
            </a:r>
          </a:p>
          <a:p>
            <a:endParaRPr lang="de-CH" noProof="0" dirty="0"/>
          </a:p>
          <a:p>
            <a:r>
              <a:rPr lang="de-CH" dirty="0"/>
              <a:t>Am 30. März 2019 fand in </a:t>
            </a:r>
            <a:r>
              <a:rPr lang="de-CH" dirty="0" err="1"/>
              <a:t>Sevgein</a:t>
            </a:r>
            <a:r>
              <a:rPr lang="de-CH" dirty="0"/>
              <a:t> ein Workshop mit ausgewählten Akteuren statt. 30 Personen aus verschiedenen Bereichen diskutierten darüber, was es braucht, damit die Stadt Ilanz/</a:t>
            </a:r>
            <a:r>
              <a:rPr lang="de-CH" dirty="0" err="1"/>
              <a:t>Glion</a:t>
            </a:r>
            <a:r>
              <a:rPr lang="de-CH" dirty="0"/>
              <a:t> fit für die Zukunft ist. Eines der Hauptthemen behandelte das </a:t>
            </a:r>
            <a:r>
              <a:rPr lang="de-CH" b="1" dirty="0"/>
              <a:t>Erscheinungsbild</a:t>
            </a:r>
            <a:r>
              <a:rPr lang="de-CH" dirty="0"/>
              <a:t> der Stadt, bei dem auch die </a:t>
            </a:r>
            <a:r>
              <a:rPr lang="de-CH" dirty="0" err="1"/>
              <a:t>Signaletik</a:t>
            </a:r>
            <a:r>
              <a:rPr lang="de-CH" dirty="0"/>
              <a:t> angeschnitten wurde. </a:t>
            </a:r>
          </a:p>
          <a:p>
            <a:endParaRPr lang="de-CH" noProof="0" dirty="0"/>
          </a:p>
          <a:p>
            <a:pPr marL="285750" indent="-285750">
              <a:buFontTx/>
              <a:buChar char="-"/>
            </a:pPr>
            <a:endParaRPr lang="de-CH" noProof="0" dirty="0"/>
          </a:p>
          <a:p>
            <a:pPr marL="285750" indent="-285750">
              <a:buFontTx/>
              <a:buChar char="-"/>
            </a:pPr>
            <a:endParaRPr lang="de-CH" dirty="0"/>
          </a:p>
          <a:p>
            <a:pPr marL="285750" indent="-285750">
              <a:buFontTx/>
              <a:buChar char="-"/>
            </a:pPr>
            <a:endParaRPr lang="de-CH" noProof="0" dirty="0"/>
          </a:p>
          <a:p>
            <a:pPr marL="285750" indent="-285750">
              <a:buFontTx/>
              <a:buChar char="-"/>
            </a:pPr>
            <a:endParaRPr lang="de-CH" noProof="0" dirty="0"/>
          </a:p>
        </p:txBody>
      </p:sp>
      <p:sp>
        <p:nvSpPr>
          <p:cNvPr id="4" name="Textfeld 3">
            <a:extLst>
              <a:ext uri="{FF2B5EF4-FFF2-40B4-BE49-F238E27FC236}">
                <a16:creationId xmlns:a16="http://schemas.microsoft.com/office/drawing/2014/main" id="{E6DBABD6-5486-425B-91D6-F8A830F425DA}"/>
              </a:ext>
            </a:extLst>
          </p:cNvPr>
          <p:cNvSpPr txBox="1"/>
          <p:nvPr/>
        </p:nvSpPr>
        <p:spPr>
          <a:xfrm>
            <a:off x="628651" y="3203773"/>
            <a:ext cx="7885607" cy="3024336"/>
          </a:xfrm>
          <a:prstGeom prst="rect">
            <a:avLst/>
          </a:prstGeom>
          <a:solidFill>
            <a:schemeClr val="accent2"/>
          </a:solidFill>
        </p:spPr>
        <p:txBody>
          <a:bodyPr wrap="square" lIns="0" tIns="0" rIns="0" bIns="0" rtlCol="0" anchor="ctr">
            <a:noAutofit/>
          </a:bodyPr>
          <a:lstStyle/>
          <a:p>
            <a:r>
              <a:rPr lang="de-CH" sz="1600" b="1" dirty="0"/>
              <a:t>Fazit aus dem Workshop: </a:t>
            </a:r>
          </a:p>
          <a:p>
            <a:endParaRPr lang="de-CH" sz="1600" b="1" dirty="0"/>
          </a:p>
          <a:p>
            <a:pPr marL="285750" indent="-285750">
              <a:buFont typeface="Arial" panose="020B0604020202020204" pitchFamily="34" charset="0"/>
              <a:buChar char="•"/>
            </a:pPr>
            <a:r>
              <a:rPr lang="de-CH" sz="1600" dirty="0"/>
              <a:t>Aktuell schlechte Orientierung </a:t>
            </a:r>
          </a:p>
          <a:p>
            <a:pPr marL="285750" indent="-285750">
              <a:buFont typeface="Arial" panose="020B0604020202020204" pitchFamily="34" charset="0"/>
              <a:buChar char="•"/>
            </a:pPr>
            <a:r>
              <a:rPr lang="de-CH" sz="1600" dirty="0" err="1"/>
              <a:t>Signaletik</a:t>
            </a:r>
            <a:r>
              <a:rPr lang="de-CH" sz="1600" dirty="0"/>
              <a:t> soll Orte und Funktionen aufzeigen </a:t>
            </a:r>
          </a:p>
          <a:p>
            <a:pPr marL="285750" indent="-285750">
              <a:buFont typeface="Arial" panose="020B0604020202020204" pitchFamily="34" charset="0"/>
              <a:buChar char="•"/>
            </a:pPr>
            <a:r>
              <a:rPr lang="de-CH" sz="1600" dirty="0" err="1"/>
              <a:t>Signaletik</a:t>
            </a:r>
            <a:r>
              <a:rPr lang="de-CH" sz="1600" dirty="0"/>
              <a:t> soll kunstvoll, innovativ und kreativ sein </a:t>
            </a:r>
          </a:p>
          <a:p>
            <a:pPr marL="285750" indent="-285750">
              <a:buFont typeface="Arial" panose="020B0604020202020204" pitchFamily="34" charset="0"/>
              <a:buChar char="•"/>
            </a:pPr>
            <a:r>
              <a:rPr lang="de-CH" sz="1600" dirty="0"/>
              <a:t>Eine auf Ilanz/</a:t>
            </a:r>
            <a:r>
              <a:rPr lang="de-CH" sz="1600" dirty="0" err="1"/>
              <a:t>Glion</a:t>
            </a:r>
            <a:r>
              <a:rPr lang="de-CH" sz="1600" dirty="0"/>
              <a:t> zugeschnittene Lösung ist gesucht, welche Identität schafft </a:t>
            </a:r>
          </a:p>
        </p:txBody>
      </p:sp>
    </p:spTree>
    <p:extLst>
      <p:ext uri="{BB962C8B-B14F-4D97-AF65-F5344CB8AC3E}">
        <p14:creationId xmlns:p14="http://schemas.microsoft.com/office/powerpoint/2010/main" val="2967398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551231" y="467469"/>
            <a:ext cx="7885607" cy="936104"/>
          </a:xfrm>
        </p:spPr>
        <p:txBody>
          <a:bodyPr/>
          <a:lstStyle/>
          <a:p>
            <a:r>
              <a:rPr lang="de-CH" sz="3600" dirty="0"/>
              <a:t>Impressionen</a:t>
            </a:r>
            <a:r>
              <a:rPr lang="de-CH" sz="2400" dirty="0"/>
              <a:t> </a:t>
            </a:r>
            <a:br>
              <a:rPr lang="de-CH" sz="2400" dirty="0"/>
            </a:br>
            <a:r>
              <a:rPr lang="de-CH" sz="2200" dirty="0"/>
              <a:t>Wegweisung </a:t>
            </a:r>
            <a:endParaRPr lang="de-CH" sz="2200" noProof="0" dirty="0"/>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sp>
        <p:nvSpPr>
          <p:cNvPr id="10" name="Textfeld 9">
            <a:extLst>
              <a:ext uri="{FF2B5EF4-FFF2-40B4-BE49-F238E27FC236}">
                <a16:creationId xmlns:a16="http://schemas.microsoft.com/office/drawing/2014/main" id="{739FFE32-9920-C46D-2BBE-8E4B30797F22}"/>
              </a:ext>
            </a:extLst>
          </p:cNvPr>
          <p:cNvSpPr txBox="1"/>
          <p:nvPr/>
        </p:nvSpPr>
        <p:spPr>
          <a:xfrm>
            <a:off x="7148945" y="3865418"/>
            <a:ext cx="0" cy="0"/>
          </a:xfrm>
          <a:prstGeom prst="rect">
            <a:avLst/>
          </a:prstGeom>
          <a:noFill/>
        </p:spPr>
        <p:txBody>
          <a:bodyPr wrap="none" lIns="0" tIns="0" rIns="0" bIns="0" rtlCol="0">
            <a:noAutofit/>
          </a:bodyPr>
          <a:lstStyle/>
          <a:p>
            <a:pPr algn="l"/>
            <a:endParaRPr lang="de-DE" dirty="0" err="1"/>
          </a:p>
        </p:txBody>
      </p:sp>
      <p:sp>
        <p:nvSpPr>
          <p:cNvPr id="5" name="Textfeld 4">
            <a:extLst>
              <a:ext uri="{FF2B5EF4-FFF2-40B4-BE49-F238E27FC236}">
                <a16:creationId xmlns:a16="http://schemas.microsoft.com/office/drawing/2014/main" id="{5F15234D-D1F0-F80B-13B8-C495B1607F2D}"/>
              </a:ext>
            </a:extLst>
          </p:cNvPr>
          <p:cNvSpPr txBox="1"/>
          <p:nvPr/>
        </p:nvSpPr>
        <p:spPr>
          <a:xfrm>
            <a:off x="1737959" y="3479727"/>
            <a:ext cx="0" cy="0"/>
          </a:xfrm>
          <a:prstGeom prst="rect">
            <a:avLst/>
          </a:prstGeom>
          <a:noFill/>
        </p:spPr>
        <p:txBody>
          <a:bodyPr wrap="none" lIns="0" tIns="0" rIns="0" bIns="0" rtlCol="0">
            <a:noAutofit/>
          </a:bodyPr>
          <a:lstStyle/>
          <a:p>
            <a:pPr algn="l"/>
            <a:endParaRPr lang="de-DE" dirty="0" err="1"/>
          </a:p>
        </p:txBody>
      </p:sp>
      <p:pic>
        <p:nvPicPr>
          <p:cNvPr id="5122" name="Picture 2" descr="Wegweiser Fassade">
            <a:extLst>
              <a:ext uri="{FF2B5EF4-FFF2-40B4-BE49-F238E27FC236}">
                <a16:creationId xmlns:a16="http://schemas.microsoft.com/office/drawing/2014/main" id="{CFE1B44A-DBBB-4E6C-8E06-80AECB5269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231" y="1475581"/>
            <a:ext cx="28289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Wegweiser Fassade_">
            <a:extLst>
              <a:ext uri="{FF2B5EF4-FFF2-40B4-BE49-F238E27FC236}">
                <a16:creationId xmlns:a16="http://schemas.microsoft.com/office/drawing/2014/main" id="{E5BCA2AE-3626-49AF-AC3C-A768650CDF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231" y="3779837"/>
            <a:ext cx="28289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Wegweiser Fassade blau_Pflanze">
            <a:extLst>
              <a:ext uri="{FF2B5EF4-FFF2-40B4-BE49-F238E27FC236}">
                <a16:creationId xmlns:a16="http://schemas.microsoft.com/office/drawing/2014/main" id="{CFAA59E7-1ED9-4938-A347-1288F0E77F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7156" y="1487589"/>
            <a:ext cx="28575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Wegweiser Fassade blau_">
            <a:extLst>
              <a:ext uri="{FF2B5EF4-FFF2-40B4-BE49-F238E27FC236}">
                <a16:creationId xmlns:a16="http://schemas.microsoft.com/office/drawing/2014/main" id="{69172CB9-8D1A-49B4-8205-B678805FF0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5731" y="3851845"/>
            <a:ext cx="28289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894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551231" y="467469"/>
            <a:ext cx="7885607" cy="936104"/>
          </a:xfrm>
        </p:spPr>
        <p:txBody>
          <a:bodyPr/>
          <a:lstStyle/>
          <a:p>
            <a:r>
              <a:rPr lang="de-CH" sz="3600" dirty="0"/>
              <a:t>Impressionen</a:t>
            </a:r>
            <a:r>
              <a:rPr lang="de-CH" sz="2400" dirty="0"/>
              <a:t> </a:t>
            </a:r>
            <a:br>
              <a:rPr lang="de-CH" sz="2400" dirty="0"/>
            </a:br>
            <a:r>
              <a:rPr lang="de-CH" sz="2200" dirty="0"/>
              <a:t>Wegweisung </a:t>
            </a:r>
            <a:endParaRPr lang="de-CH" sz="2200" noProof="0" dirty="0"/>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sp>
        <p:nvSpPr>
          <p:cNvPr id="10" name="Textfeld 9">
            <a:extLst>
              <a:ext uri="{FF2B5EF4-FFF2-40B4-BE49-F238E27FC236}">
                <a16:creationId xmlns:a16="http://schemas.microsoft.com/office/drawing/2014/main" id="{739FFE32-9920-C46D-2BBE-8E4B30797F22}"/>
              </a:ext>
            </a:extLst>
          </p:cNvPr>
          <p:cNvSpPr txBox="1"/>
          <p:nvPr/>
        </p:nvSpPr>
        <p:spPr>
          <a:xfrm>
            <a:off x="7148945" y="3865418"/>
            <a:ext cx="0" cy="0"/>
          </a:xfrm>
          <a:prstGeom prst="rect">
            <a:avLst/>
          </a:prstGeom>
          <a:noFill/>
        </p:spPr>
        <p:txBody>
          <a:bodyPr wrap="none" lIns="0" tIns="0" rIns="0" bIns="0" rtlCol="0">
            <a:noAutofit/>
          </a:bodyPr>
          <a:lstStyle/>
          <a:p>
            <a:pPr algn="l"/>
            <a:endParaRPr lang="de-DE" dirty="0" err="1"/>
          </a:p>
        </p:txBody>
      </p:sp>
      <p:sp>
        <p:nvSpPr>
          <p:cNvPr id="5" name="Textfeld 4">
            <a:extLst>
              <a:ext uri="{FF2B5EF4-FFF2-40B4-BE49-F238E27FC236}">
                <a16:creationId xmlns:a16="http://schemas.microsoft.com/office/drawing/2014/main" id="{5F15234D-D1F0-F80B-13B8-C495B1607F2D}"/>
              </a:ext>
            </a:extLst>
          </p:cNvPr>
          <p:cNvSpPr txBox="1"/>
          <p:nvPr/>
        </p:nvSpPr>
        <p:spPr>
          <a:xfrm>
            <a:off x="1737959" y="3479727"/>
            <a:ext cx="0" cy="0"/>
          </a:xfrm>
          <a:prstGeom prst="rect">
            <a:avLst/>
          </a:prstGeom>
          <a:noFill/>
        </p:spPr>
        <p:txBody>
          <a:bodyPr wrap="none" lIns="0" tIns="0" rIns="0" bIns="0" rtlCol="0">
            <a:noAutofit/>
          </a:bodyPr>
          <a:lstStyle/>
          <a:p>
            <a:pPr algn="l"/>
            <a:endParaRPr lang="de-DE" dirty="0" err="1"/>
          </a:p>
        </p:txBody>
      </p:sp>
      <p:pic>
        <p:nvPicPr>
          <p:cNvPr id="5124" name="Picture 4" descr="Wegweiser Fassade blau_Pflanze">
            <a:extLst>
              <a:ext uri="{FF2B5EF4-FFF2-40B4-BE49-F238E27FC236}">
                <a16:creationId xmlns:a16="http://schemas.microsoft.com/office/drawing/2014/main" id="{CFAA59E7-1ED9-4938-A347-1288F0E77F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903" y="1475581"/>
            <a:ext cx="7540460"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Wegweiser Fassade_">
            <a:extLst>
              <a:ext uri="{FF2B5EF4-FFF2-40B4-BE49-F238E27FC236}">
                <a16:creationId xmlns:a16="http://schemas.microsoft.com/office/drawing/2014/main" id="{E5BCA2AE-3626-49AF-AC3C-A768650CDF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4058" y="2915741"/>
            <a:ext cx="3648860"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11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551231" y="467469"/>
            <a:ext cx="7885607" cy="936104"/>
          </a:xfrm>
        </p:spPr>
        <p:txBody>
          <a:bodyPr/>
          <a:lstStyle/>
          <a:p>
            <a:r>
              <a:rPr lang="de-CH" sz="3600" dirty="0"/>
              <a:t>Impressionen</a:t>
            </a:r>
            <a:r>
              <a:rPr lang="de-CH" sz="2400" dirty="0"/>
              <a:t> </a:t>
            </a:r>
            <a:br>
              <a:rPr lang="de-CH" sz="2400" dirty="0"/>
            </a:br>
            <a:r>
              <a:rPr lang="de-CH" sz="2200" dirty="0"/>
              <a:t>Wegweisung </a:t>
            </a:r>
            <a:endParaRPr lang="de-CH" sz="2200" noProof="0" dirty="0"/>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sp>
        <p:nvSpPr>
          <p:cNvPr id="10" name="Textfeld 9">
            <a:extLst>
              <a:ext uri="{FF2B5EF4-FFF2-40B4-BE49-F238E27FC236}">
                <a16:creationId xmlns:a16="http://schemas.microsoft.com/office/drawing/2014/main" id="{739FFE32-9920-C46D-2BBE-8E4B30797F22}"/>
              </a:ext>
            </a:extLst>
          </p:cNvPr>
          <p:cNvSpPr txBox="1"/>
          <p:nvPr/>
        </p:nvSpPr>
        <p:spPr>
          <a:xfrm>
            <a:off x="7148945" y="3865418"/>
            <a:ext cx="0" cy="0"/>
          </a:xfrm>
          <a:prstGeom prst="rect">
            <a:avLst/>
          </a:prstGeom>
          <a:noFill/>
        </p:spPr>
        <p:txBody>
          <a:bodyPr wrap="none" lIns="0" tIns="0" rIns="0" bIns="0" rtlCol="0">
            <a:noAutofit/>
          </a:bodyPr>
          <a:lstStyle/>
          <a:p>
            <a:pPr algn="l"/>
            <a:endParaRPr lang="de-DE" dirty="0" err="1"/>
          </a:p>
        </p:txBody>
      </p:sp>
      <p:sp>
        <p:nvSpPr>
          <p:cNvPr id="5" name="Textfeld 4">
            <a:extLst>
              <a:ext uri="{FF2B5EF4-FFF2-40B4-BE49-F238E27FC236}">
                <a16:creationId xmlns:a16="http://schemas.microsoft.com/office/drawing/2014/main" id="{5F15234D-D1F0-F80B-13B8-C495B1607F2D}"/>
              </a:ext>
            </a:extLst>
          </p:cNvPr>
          <p:cNvSpPr txBox="1"/>
          <p:nvPr/>
        </p:nvSpPr>
        <p:spPr>
          <a:xfrm>
            <a:off x="1737959" y="3479727"/>
            <a:ext cx="0" cy="0"/>
          </a:xfrm>
          <a:prstGeom prst="rect">
            <a:avLst/>
          </a:prstGeom>
          <a:noFill/>
        </p:spPr>
        <p:txBody>
          <a:bodyPr wrap="none" lIns="0" tIns="0" rIns="0" bIns="0" rtlCol="0">
            <a:noAutofit/>
          </a:bodyPr>
          <a:lstStyle/>
          <a:p>
            <a:pPr algn="l"/>
            <a:endParaRPr lang="de-DE" dirty="0" err="1"/>
          </a:p>
        </p:txBody>
      </p:sp>
      <p:pic>
        <p:nvPicPr>
          <p:cNvPr id="6147" name="Picture 3" descr="Wegweiser blau">
            <a:extLst>
              <a:ext uri="{FF2B5EF4-FFF2-40B4-BE49-F238E27FC236}">
                <a16:creationId xmlns:a16="http://schemas.microsoft.com/office/drawing/2014/main" id="{4B3137E6-3694-4AB4-99F5-9B313D58EF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040" y="1475581"/>
            <a:ext cx="7649186" cy="540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Wegweiser">
            <a:extLst>
              <a:ext uri="{FF2B5EF4-FFF2-40B4-BE49-F238E27FC236}">
                <a16:creationId xmlns:a16="http://schemas.microsoft.com/office/drawing/2014/main" id="{2B6A0D06-FC7A-4811-BFF4-65E94E4CF2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9540" y="3491805"/>
            <a:ext cx="4074595" cy="288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632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sz="2400" dirty="0"/>
              <a:t>Wegweisung</a:t>
            </a:r>
            <a:endParaRPr lang="de-CH" sz="2400" noProof="0" dirty="0"/>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1" y="1403573"/>
            <a:ext cx="7741591" cy="3852428"/>
          </a:xfrm>
        </p:spPr>
        <p:txBody>
          <a:bodyPr/>
          <a:lstStyle/>
          <a:p>
            <a:r>
              <a:rPr lang="de-CH" dirty="0"/>
              <a:t>Für die Wegweisung werden die regulären Objekte als Installationsplattform verwendet. Metall agiert als Grundmaterial, dazu wird eine Holztafel platziert, die mit der gewünschten Information beschriftet wird. </a:t>
            </a:r>
          </a:p>
          <a:p>
            <a:endParaRPr lang="de-CH" dirty="0"/>
          </a:p>
          <a:p>
            <a:r>
              <a:rPr lang="de-CH" dirty="0"/>
              <a:t>Soll die Begrünung Teil des Konzeptes sein, so können Pflanzen spielerisch eingesetzt werden.</a:t>
            </a:r>
            <a:endParaRPr lang="de-CH" dirty="0">
              <a:ea typeface="Times New Roman" panose="02020603050405020304" pitchFamily="18" charset="0"/>
              <a:cs typeface="Times New Roman" panose="02020603050405020304" pitchFamily="18" charset="0"/>
            </a:endParaRPr>
          </a:p>
          <a:p>
            <a:pPr marL="285750" indent="-285750">
              <a:buFontTx/>
              <a:buChar char="-"/>
            </a:pPr>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sp>
        <p:nvSpPr>
          <p:cNvPr id="10" name="Textfeld 9">
            <a:extLst>
              <a:ext uri="{FF2B5EF4-FFF2-40B4-BE49-F238E27FC236}">
                <a16:creationId xmlns:a16="http://schemas.microsoft.com/office/drawing/2014/main" id="{739FFE32-9920-C46D-2BBE-8E4B30797F22}"/>
              </a:ext>
            </a:extLst>
          </p:cNvPr>
          <p:cNvSpPr txBox="1"/>
          <p:nvPr/>
        </p:nvSpPr>
        <p:spPr>
          <a:xfrm>
            <a:off x="7148945" y="3865418"/>
            <a:ext cx="0" cy="0"/>
          </a:xfrm>
          <a:prstGeom prst="rect">
            <a:avLst/>
          </a:prstGeom>
          <a:noFill/>
        </p:spPr>
        <p:txBody>
          <a:bodyPr wrap="none" lIns="0" tIns="0" rIns="0" bIns="0" rtlCol="0">
            <a:noAutofit/>
          </a:bodyPr>
          <a:lstStyle/>
          <a:p>
            <a:pPr algn="l"/>
            <a:endParaRPr lang="de-DE" dirty="0" err="1"/>
          </a:p>
        </p:txBody>
      </p:sp>
      <p:sp>
        <p:nvSpPr>
          <p:cNvPr id="5" name="Textfeld 4">
            <a:extLst>
              <a:ext uri="{FF2B5EF4-FFF2-40B4-BE49-F238E27FC236}">
                <a16:creationId xmlns:a16="http://schemas.microsoft.com/office/drawing/2014/main" id="{5F15234D-D1F0-F80B-13B8-C495B1607F2D}"/>
              </a:ext>
            </a:extLst>
          </p:cNvPr>
          <p:cNvSpPr txBox="1"/>
          <p:nvPr/>
        </p:nvSpPr>
        <p:spPr>
          <a:xfrm>
            <a:off x="1191491" y="2008909"/>
            <a:ext cx="0" cy="0"/>
          </a:xfrm>
          <a:prstGeom prst="rect">
            <a:avLst/>
          </a:prstGeom>
          <a:noFill/>
        </p:spPr>
        <p:txBody>
          <a:bodyPr wrap="none" lIns="0" tIns="0" rIns="0" bIns="0" rtlCol="0">
            <a:noAutofit/>
          </a:bodyPr>
          <a:lstStyle/>
          <a:p>
            <a:pPr algn="l"/>
            <a:endParaRPr lang="de-DE" dirty="0" err="1"/>
          </a:p>
        </p:txBody>
      </p:sp>
      <p:pic>
        <p:nvPicPr>
          <p:cNvPr id="4" name="Grafik 3"/>
          <p:cNvPicPr>
            <a:picLocks noChangeAspect="1"/>
          </p:cNvPicPr>
          <p:nvPr/>
        </p:nvPicPr>
        <p:blipFill>
          <a:blip r:embed="rId3"/>
          <a:stretch>
            <a:fillRect/>
          </a:stretch>
        </p:blipFill>
        <p:spPr>
          <a:xfrm>
            <a:off x="628651" y="2555701"/>
            <a:ext cx="3718388" cy="4311377"/>
          </a:xfrm>
          <a:prstGeom prst="rect">
            <a:avLst/>
          </a:prstGeom>
        </p:spPr>
      </p:pic>
      <p:pic>
        <p:nvPicPr>
          <p:cNvPr id="6" name="Grafik 5"/>
          <p:cNvPicPr>
            <a:picLocks noChangeAspect="1"/>
          </p:cNvPicPr>
          <p:nvPr/>
        </p:nvPicPr>
        <p:blipFill>
          <a:blip r:embed="rId4"/>
          <a:stretch>
            <a:fillRect/>
          </a:stretch>
        </p:blipFill>
        <p:spPr>
          <a:xfrm>
            <a:off x="4553818" y="2555701"/>
            <a:ext cx="2720195" cy="4311377"/>
          </a:xfrm>
          <a:prstGeom prst="rect">
            <a:avLst/>
          </a:prstGeom>
        </p:spPr>
      </p:pic>
    </p:spTree>
    <p:extLst>
      <p:ext uri="{BB962C8B-B14F-4D97-AF65-F5344CB8AC3E}">
        <p14:creationId xmlns:p14="http://schemas.microsoft.com/office/powerpoint/2010/main" val="32771259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sz="2400" noProof="0" dirty="0"/>
              <a:t>Temporäre Ausschreibungen</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1" y="1403573"/>
            <a:ext cx="7741591" cy="3852428"/>
          </a:xfrm>
        </p:spPr>
        <p:txBody>
          <a:bodyPr/>
          <a:lstStyle/>
          <a:p>
            <a:r>
              <a:rPr lang="de-CH" dirty="0"/>
              <a:t>Die temporären Ausschreibungen nehmen ebenfalls den Materialmix aus Metall und Holz auf. Als Trägermaterial eignet sich ein Metallgerüst, welches mit einer Holztafel bestückt wird. Eine aufklappbare Plexiglasscheibe schützt die Informationen. </a:t>
            </a:r>
          </a:p>
          <a:p>
            <a:endParaRPr lang="de-CH" dirty="0"/>
          </a:p>
          <a:p>
            <a:pPr marL="285750" indent="-285750">
              <a:buFontTx/>
              <a:buChar char="-"/>
            </a:pPr>
            <a:endParaRPr lang="de-CH" dirty="0">
              <a:ea typeface="Times New Roman" panose="02020603050405020304" pitchFamily="18" charset="0"/>
              <a:cs typeface="Times New Roman" panose="02020603050405020304" pitchFamily="18" charset="0"/>
            </a:endParaRPr>
          </a:p>
          <a:p>
            <a:pPr marL="285750" indent="-285750">
              <a:buFontTx/>
              <a:buChar char="-"/>
            </a:pPr>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sp>
        <p:nvSpPr>
          <p:cNvPr id="10" name="Textfeld 9">
            <a:extLst>
              <a:ext uri="{FF2B5EF4-FFF2-40B4-BE49-F238E27FC236}">
                <a16:creationId xmlns:a16="http://schemas.microsoft.com/office/drawing/2014/main" id="{739FFE32-9920-C46D-2BBE-8E4B30797F22}"/>
              </a:ext>
            </a:extLst>
          </p:cNvPr>
          <p:cNvSpPr txBox="1"/>
          <p:nvPr/>
        </p:nvSpPr>
        <p:spPr>
          <a:xfrm>
            <a:off x="7148945" y="3865418"/>
            <a:ext cx="0" cy="0"/>
          </a:xfrm>
          <a:prstGeom prst="rect">
            <a:avLst/>
          </a:prstGeom>
          <a:noFill/>
        </p:spPr>
        <p:txBody>
          <a:bodyPr wrap="none" lIns="0" tIns="0" rIns="0" bIns="0" rtlCol="0">
            <a:noAutofit/>
          </a:bodyPr>
          <a:lstStyle/>
          <a:p>
            <a:pPr algn="l"/>
            <a:endParaRPr lang="de-DE" dirty="0" err="1"/>
          </a:p>
        </p:txBody>
      </p:sp>
      <p:sp>
        <p:nvSpPr>
          <p:cNvPr id="5" name="Textfeld 4">
            <a:extLst>
              <a:ext uri="{FF2B5EF4-FFF2-40B4-BE49-F238E27FC236}">
                <a16:creationId xmlns:a16="http://schemas.microsoft.com/office/drawing/2014/main" id="{5F15234D-D1F0-F80B-13B8-C495B1607F2D}"/>
              </a:ext>
            </a:extLst>
          </p:cNvPr>
          <p:cNvSpPr txBox="1"/>
          <p:nvPr/>
        </p:nvSpPr>
        <p:spPr>
          <a:xfrm>
            <a:off x="1191491" y="2008909"/>
            <a:ext cx="0" cy="0"/>
          </a:xfrm>
          <a:prstGeom prst="rect">
            <a:avLst/>
          </a:prstGeom>
          <a:noFill/>
        </p:spPr>
        <p:txBody>
          <a:bodyPr wrap="none" lIns="0" tIns="0" rIns="0" bIns="0" rtlCol="0">
            <a:noAutofit/>
          </a:bodyPr>
          <a:lstStyle/>
          <a:p>
            <a:pPr algn="l"/>
            <a:endParaRPr lang="de-DE" dirty="0" err="1"/>
          </a:p>
        </p:txBody>
      </p:sp>
      <p:pic>
        <p:nvPicPr>
          <p:cNvPr id="7" name="Grafik 6"/>
          <p:cNvPicPr>
            <a:picLocks noChangeAspect="1"/>
          </p:cNvPicPr>
          <p:nvPr/>
        </p:nvPicPr>
        <p:blipFill>
          <a:blip r:embed="rId3"/>
          <a:stretch>
            <a:fillRect/>
          </a:stretch>
        </p:blipFill>
        <p:spPr>
          <a:xfrm>
            <a:off x="628651" y="2195661"/>
            <a:ext cx="5725367" cy="4753262"/>
          </a:xfrm>
          <a:prstGeom prst="rect">
            <a:avLst/>
          </a:prstGeom>
        </p:spPr>
      </p:pic>
    </p:spTree>
    <p:extLst>
      <p:ext uri="{BB962C8B-B14F-4D97-AF65-F5344CB8AC3E}">
        <p14:creationId xmlns:p14="http://schemas.microsoft.com/office/powerpoint/2010/main" val="454237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sz="2400" noProof="0" dirty="0"/>
              <a:t>Gesamtübersicht</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1" y="1403573"/>
            <a:ext cx="7741591" cy="3852428"/>
          </a:xfrm>
        </p:spPr>
        <p:txBody>
          <a:bodyPr/>
          <a:lstStyle/>
          <a:p>
            <a:r>
              <a:rPr lang="de-CH" dirty="0"/>
              <a:t>Eine Umsetzung als Gesamtübersicht kann beliebig ausgebaut und an den jeweiligen Standort angepasst werden. Hier wird der Besucherin und dem Besucher viel mehr als nur eine Information geliefert. Ein Konstrukt aus Metall und Holz schafft Raum, informiert und kann Multifunktionalität anbieten. Dies kann zum Beispiel eine Sitzgelegenheit oder ein Veloständer sein.  Auch ein Anschlagsbrett wäre eine Option. </a:t>
            </a:r>
          </a:p>
          <a:p>
            <a:r>
              <a:rPr lang="de-CH" dirty="0"/>
              <a:t>Wie im Gestaltungshandbuch vorgeschlagen, kann der jeweilige Ort mit einer Begrünung zusätzlich aufgewertet werden. </a:t>
            </a:r>
          </a:p>
          <a:p>
            <a:r>
              <a:rPr lang="de-CH" dirty="0"/>
              <a:t> </a:t>
            </a:r>
          </a:p>
          <a:p>
            <a:endParaRPr lang="de-CH" dirty="0"/>
          </a:p>
          <a:p>
            <a:pPr marL="285750" indent="-285750">
              <a:buFontTx/>
              <a:buChar char="-"/>
            </a:pPr>
            <a:endParaRPr lang="de-CH" dirty="0">
              <a:ea typeface="Times New Roman" panose="02020603050405020304" pitchFamily="18" charset="0"/>
              <a:cs typeface="Times New Roman" panose="02020603050405020304" pitchFamily="18" charset="0"/>
            </a:endParaRPr>
          </a:p>
          <a:p>
            <a:pPr marL="285750" indent="-285750">
              <a:buFontTx/>
              <a:buChar char="-"/>
            </a:pPr>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sp>
        <p:nvSpPr>
          <p:cNvPr id="10" name="Textfeld 9">
            <a:extLst>
              <a:ext uri="{FF2B5EF4-FFF2-40B4-BE49-F238E27FC236}">
                <a16:creationId xmlns:a16="http://schemas.microsoft.com/office/drawing/2014/main" id="{739FFE32-9920-C46D-2BBE-8E4B30797F22}"/>
              </a:ext>
            </a:extLst>
          </p:cNvPr>
          <p:cNvSpPr txBox="1"/>
          <p:nvPr/>
        </p:nvSpPr>
        <p:spPr>
          <a:xfrm>
            <a:off x="7148945" y="3865418"/>
            <a:ext cx="0" cy="0"/>
          </a:xfrm>
          <a:prstGeom prst="rect">
            <a:avLst/>
          </a:prstGeom>
          <a:noFill/>
        </p:spPr>
        <p:txBody>
          <a:bodyPr wrap="none" lIns="0" tIns="0" rIns="0" bIns="0" rtlCol="0">
            <a:noAutofit/>
          </a:bodyPr>
          <a:lstStyle/>
          <a:p>
            <a:pPr algn="l"/>
            <a:endParaRPr lang="de-DE" dirty="0" err="1"/>
          </a:p>
        </p:txBody>
      </p:sp>
      <p:sp>
        <p:nvSpPr>
          <p:cNvPr id="5" name="Textfeld 4">
            <a:extLst>
              <a:ext uri="{FF2B5EF4-FFF2-40B4-BE49-F238E27FC236}">
                <a16:creationId xmlns:a16="http://schemas.microsoft.com/office/drawing/2014/main" id="{5F15234D-D1F0-F80B-13B8-C495B1607F2D}"/>
              </a:ext>
            </a:extLst>
          </p:cNvPr>
          <p:cNvSpPr txBox="1"/>
          <p:nvPr/>
        </p:nvSpPr>
        <p:spPr>
          <a:xfrm>
            <a:off x="1191491" y="2008909"/>
            <a:ext cx="0" cy="0"/>
          </a:xfrm>
          <a:prstGeom prst="rect">
            <a:avLst/>
          </a:prstGeom>
          <a:noFill/>
        </p:spPr>
        <p:txBody>
          <a:bodyPr wrap="none" lIns="0" tIns="0" rIns="0" bIns="0" rtlCol="0">
            <a:noAutofit/>
          </a:bodyPr>
          <a:lstStyle/>
          <a:p>
            <a:pPr algn="l"/>
            <a:endParaRPr lang="de-DE" dirty="0" err="1"/>
          </a:p>
        </p:txBody>
      </p:sp>
      <p:pic>
        <p:nvPicPr>
          <p:cNvPr id="4" name="Grafik 3"/>
          <p:cNvPicPr>
            <a:picLocks noChangeAspect="1"/>
          </p:cNvPicPr>
          <p:nvPr/>
        </p:nvPicPr>
        <p:blipFill>
          <a:blip r:embed="rId3"/>
          <a:stretch>
            <a:fillRect/>
          </a:stretch>
        </p:blipFill>
        <p:spPr>
          <a:xfrm>
            <a:off x="622758" y="2699717"/>
            <a:ext cx="7381552" cy="4407301"/>
          </a:xfrm>
          <a:prstGeom prst="rect">
            <a:avLst/>
          </a:prstGeom>
        </p:spPr>
      </p:pic>
    </p:spTree>
    <p:extLst>
      <p:ext uri="{BB962C8B-B14F-4D97-AF65-F5344CB8AC3E}">
        <p14:creationId xmlns:p14="http://schemas.microsoft.com/office/powerpoint/2010/main" val="1443296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sz="2400" noProof="0" dirty="0"/>
              <a:t>Weitere Gestaltungsideen</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1" y="1403573"/>
            <a:ext cx="7741591" cy="3852428"/>
          </a:xfrm>
        </p:spPr>
        <p:txBody>
          <a:bodyPr/>
          <a:lstStyle/>
          <a:p>
            <a:r>
              <a:rPr lang="de-CH" dirty="0"/>
              <a:t>An primären Orten kann mit der Zusammenführung der Ideen ein Ort zum Verweilen geschaffen werden. Holz und Metall inklusive der Begrünung laden ein und heissen Gäste und Einheimische willkommen. </a:t>
            </a:r>
          </a:p>
          <a:p>
            <a:endParaRPr lang="de-CH" dirty="0"/>
          </a:p>
          <a:p>
            <a:r>
              <a:rPr lang="de-CH" dirty="0"/>
              <a:t>Dazu wäre optional eine Lichtinstallation vorstellbar, wie in Umsetzungsidee 3 beschrieben. An einer prominenten Fassade kann so der künstlerische Gedanke noch mehr unterstrichen werden. </a:t>
            </a:r>
          </a:p>
          <a:p>
            <a:endParaRPr lang="de-CH" dirty="0"/>
          </a:p>
          <a:p>
            <a:pPr marL="285750" indent="-285750">
              <a:buFontTx/>
              <a:buChar char="-"/>
            </a:pPr>
            <a:endParaRPr lang="de-CH" dirty="0">
              <a:ea typeface="Times New Roman" panose="02020603050405020304" pitchFamily="18" charset="0"/>
              <a:cs typeface="Times New Roman" panose="02020603050405020304" pitchFamily="18" charset="0"/>
            </a:endParaRPr>
          </a:p>
          <a:p>
            <a:pPr marL="285750" indent="-285750">
              <a:buFontTx/>
              <a:buChar char="-"/>
            </a:pPr>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a:p>
            <a:endParaRPr lang="de-CH" dirty="0">
              <a:ea typeface="Times New Roman" panose="02020603050405020304" pitchFamily="18" charset="0"/>
              <a:cs typeface="Times New Roman" panose="02020603050405020304" pitchFamily="18" charset="0"/>
            </a:endParaRPr>
          </a:p>
        </p:txBody>
      </p:sp>
      <p:sp>
        <p:nvSpPr>
          <p:cNvPr id="9" name="Textfeld 8">
            <a:extLst>
              <a:ext uri="{FF2B5EF4-FFF2-40B4-BE49-F238E27FC236}">
                <a16:creationId xmlns:a16="http://schemas.microsoft.com/office/drawing/2014/main" id="{54B8C932-FC02-6545-0F17-AF1AEDCCE46B}"/>
              </a:ext>
            </a:extLst>
          </p:cNvPr>
          <p:cNvSpPr txBox="1"/>
          <p:nvPr/>
        </p:nvSpPr>
        <p:spPr>
          <a:xfrm>
            <a:off x="1498600" y="3263900"/>
            <a:ext cx="0" cy="0"/>
          </a:xfrm>
          <a:prstGeom prst="rect">
            <a:avLst/>
          </a:prstGeom>
          <a:noFill/>
        </p:spPr>
        <p:txBody>
          <a:bodyPr wrap="none" lIns="0" tIns="0" rIns="0" bIns="0" rtlCol="0">
            <a:noAutofit/>
          </a:bodyPr>
          <a:lstStyle/>
          <a:p>
            <a:pPr algn="l"/>
            <a:endParaRPr lang="de-DE" dirty="0" err="1"/>
          </a:p>
        </p:txBody>
      </p:sp>
      <p:sp>
        <p:nvSpPr>
          <p:cNvPr id="10" name="Textfeld 9">
            <a:extLst>
              <a:ext uri="{FF2B5EF4-FFF2-40B4-BE49-F238E27FC236}">
                <a16:creationId xmlns:a16="http://schemas.microsoft.com/office/drawing/2014/main" id="{739FFE32-9920-C46D-2BBE-8E4B30797F22}"/>
              </a:ext>
            </a:extLst>
          </p:cNvPr>
          <p:cNvSpPr txBox="1"/>
          <p:nvPr/>
        </p:nvSpPr>
        <p:spPr>
          <a:xfrm>
            <a:off x="7148945" y="3865418"/>
            <a:ext cx="0" cy="0"/>
          </a:xfrm>
          <a:prstGeom prst="rect">
            <a:avLst/>
          </a:prstGeom>
          <a:noFill/>
        </p:spPr>
        <p:txBody>
          <a:bodyPr wrap="none" lIns="0" tIns="0" rIns="0" bIns="0" rtlCol="0">
            <a:noAutofit/>
          </a:bodyPr>
          <a:lstStyle/>
          <a:p>
            <a:pPr algn="l"/>
            <a:endParaRPr lang="de-DE" dirty="0" err="1"/>
          </a:p>
        </p:txBody>
      </p:sp>
      <p:sp>
        <p:nvSpPr>
          <p:cNvPr id="5" name="Textfeld 4">
            <a:extLst>
              <a:ext uri="{FF2B5EF4-FFF2-40B4-BE49-F238E27FC236}">
                <a16:creationId xmlns:a16="http://schemas.microsoft.com/office/drawing/2014/main" id="{5F15234D-D1F0-F80B-13B8-C495B1607F2D}"/>
              </a:ext>
            </a:extLst>
          </p:cNvPr>
          <p:cNvSpPr txBox="1"/>
          <p:nvPr/>
        </p:nvSpPr>
        <p:spPr>
          <a:xfrm>
            <a:off x="1191491" y="2008909"/>
            <a:ext cx="0" cy="0"/>
          </a:xfrm>
          <a:prstGeom prst="rect">
            <a:avLst/>
          </a:prstGeom>
          <a:noFill/>
        </p:spPr>
        <p:txBody>
          <a:bodyPr wrap="none" lIns="0" tIns="0" rIns="0" bIns="0" rtlCol="0">
            <a:noAutofit/>
          </a:bodyPr>
          <a:lstStyle/>
          <a:p>
            <a:pPr algn="l"/>
            <a:endParaRPr lang="de-DE" dirty="0" err="1"/>
          </a:p>
        </p:txBody>
      </p:sp>
      <p:pic>
        <p:nvPicPr>
          <p:cNvPr id="6" name="Grafik 5"/>
          <p:cNvPicPr>
            <a:picLocks noChangeAspect="1"/>
          </p:cNvPicPr>
          <p:nvPr/>
        </p:nvPicPr>
        <p:blipFill>
          <a:blip r:embed="rId3"/>
          <a:stretch>
            <a:fillRect/>
          </a:stretch>
        </p:blipFill>
        <p:spPr>
          <a:xfrm>
            <a:off x="628651" y="2810163"/>
            <a:ext cx="7021511" cy="4105349"/>
          </a:xfrm>
          <a:prstGeom prst="rect">
            <a:avLst/>
          </a:prstGeom>
        </p:spPr>
      </p:pic>
      <p:pic>
        <p:nvPicPr>
          <p:cNvPr id="11" name="Grafik 10">
            <a:extLst>
              <a:ext uri="{FF2B5EF4-FFF2-40B4-BE49-F238E27FC236}">
                <a16:creationId xmlns:a16="http://schemas.microsoft.com/office/drawing/2014/main" id="{75358731-00A6-69A3-FC4E-7E8221EA59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2050" y="2555701"/>
            <a:ext cx="2392441" cy="1815614"/>
          </a:xfrm>
          <a:prstGeom prst="rect">
            <a:avLst/>
          </a:prstGeom>
          <a:noFill/>
          <a:ln>
            <a:noFill/>
          </a:ln>
        </p:spPr>
      </p:pic>
    </p:spTree>
    <p:extLst>
      <p:ext uri="{BB962C8B-B14F-4D97-AF65-F5344CB8AC3E}">
        <p14:creationId xmlns:p14="http://schemas.microsoft.com/office/powerpoint/2010/main" val="3731958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D425CA-09CA-4F7D-869C-4687FD511148}"/>
              </a:ext>
            </a:extLst>
          </p:cNvPr>
          <p:cNvSpPr>
            <a:spLocks noGrp="1"/>
          </p:cNvSpPr>
          <p:nvPr>
            <p:ph type="title"/>
          </p:nvPr>
        </p:nvSpPr>
        <p:spPr/>
        <p:txBody>
          <a:bodyPr/>
          <a:lstStyle/>
          <a:p>
            <a:r>
              <a:rPr lang="de-CH" noProof="0" dirty="0"/>
              <a:t>Danke</a:t>
            </a:r>
          </a:p>
        </p:txBody>
      </p:sp>
    </p:spTree>
    <p:extLst>
      <p:ext uri="{BB962C8B-B14F-4D97-AF65-F5344CB8AC3E}">
        <p14:creationId xmlns:p14="http://schemas.microsoft.com/office/powerpoint/2010/main" val="3168098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noProof="0" dirty="0"/>
              <a:t>Ausgangslage </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0" y="1835621"/>
            <a:ext cx="9434513" cy="4973337"/>
          </a:xfrm>
        </p:spPr>
        <p:txBody>
          <a:bodyPr/>
          <a:lstStyle/>
          <a:p>
            <a:r>
              <a:rPr lang="de-CH" sz="1800" noProof="0" dirty="0">
                <a:latin typeface="Niveau Grotesk Bold" panose="02000000000000000000" pitchFamily="50" charset="0"/>
              </a:rPr>
              <a:t>Aktuelle Situation </a:t>
            </a:r>
          </a:p>
          <a:p>
            <a:endParaRPr lang="de-CH" noProof="0"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r>
              <a:rPr lang="de-CH" dirty="0">
                <a:latin typeface="Niveau Grotesk Bold" panose="02000000000000000000" pitchFamily="50" charset="0"/>
              </a:rPr>
              <a:t>Gruppen mit </a:t>
            </a:r>
            <a:r>
              <a:rPr lang="de-CH" dirty="0" err="1">
                <a:latin typeface="Niveau Grotesk Bold" panose="02000000000000000000" pitchFamily="50" charset="0"/>
              </a:rPr>
              <a:t>Signaletik</a:t>
            </a:r>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noProof="0" dirty="0">
              <a:latin typeface="Niveau Grotesk Bold" panose="02000000000000000000" pitchFamily="50" charset="0"/>
            </a:endParaRPr>
          </a:p>
          <a:p>
            <a:endParaRPr lang="de-CH" noProof="0" dirty="0">
              <a:latin typeface="Niveau Grotesk Bold" panose="02000000000000000000" pitchFamily="50" charset="0"/>
            </a:endParaRPr>
          </a:p>
          <a:p>
            <a:endParaRPr lang="de-CH" dirty="0">
              <a:latin typeface="Niveau Grotesk Bold" panose="02000000000000000000" pitchFamily="50" charset="0"/>
            </a:endParaRPr>
          </a:p>
          <a:p>
            <a:endParaRPr lang="de-CH" noProof="0" dirty="0">
              <a:latin typeface="Niveau Grotesk Bold" panose="02000000000000000000" pitchFamily="50" charset="0"/>
            </a:endParaRPr>
          </a:p>
          <a:p>
            <a:endParaRPr lang="de-CH" dirty="0">
              <a:latin typeface="Niveau Grotesk Bold" panose="02000000000000000000" pitchFamily="50" charset="0"/>
            </a:endParaRPr>
          </a:p>
          <a:p>
            <a:endParaRPr lang="de-CH" noProof="0" dirty="0">
              <a:latin typeface="Niveau Grotesk Bold" panose="02000000000000000000" pitchFamily="50" charset="0"/>
            </a:endParaRPr>
          </a:p>
          <a:p>
            <a:endParaRPr lang="de-CH" noProof="0" dirty="0"/>
          </a:p>
          <a:p>
            <a:endParaRPr lang="de-CH" dirty="0"/>
          </a:p>
          <a:p>
            <a:endParaRPr lang="de-CH" noProof="0" dirty="0"/>
          </a:p>
        </p:txBody>
      </p:sp>
      <p:graphicFrame>
        <p:nvGraphicFramePr>
          <p:cNvPr id="4" name="Tabelle 3">
            <a:extLst>
              <a:ext uri="{FF2B5EF4-FFF2-40B4-BE49-F238E27FC236}">
                <a16:creationId xmlns:a16="http://schemas.microsoft.com/office/drawing/2014/main" id="{8BC2C741-1E70-4A54-9C6B-52BF9A686C4F}"/>
              </a:ext>
            </a:extLst>
          </p:cNvPr>
          <p:cNvGraphicFramePr>
            <a:graphicFrameLocks noGrp="1"/>
          </p:cNvGraphicFramePr>
          <p:nvPr>
            <p:extLst>
              <p:ext uri="{D42A27DB-BD31-4B8C-83A1-F6EECF244321}">
                <p14:modId xmlns:p14="http://schemas.microsoft.com/office/powerpoint/2010/main" val="3383971776"/>
              </p:ext>
            </p:extLst>
          </p:nvPr>
        </p:nvGraphicFramePr>
        <p:xfrm>
          <a:off x="89322" y="5082927"/>
          <a:ext cx="6396526" cy="1873746"/>
        </p:xfrm>
        <a:graphic>
          <a:graphicData uri="http://schemas.openxmlformats.org/drawingml/2006/table">
            <a:tbl>
              <a:tblPr firstRow="1" firstCol="1" bandRow="1">
                <a:tableStyleId>{2D5ABB26-0587-4C30-8999-92F81FD0307C}</a:tableStyleId>
              </a:tblPr>
              <a:tblGrid>
                <a:gridCol w="2103169">
                  <a:extLst>
                    <a:ext uri="{9D8B030D-6E8A-4147-A177-3AD203B41FA5}">
                      <a16:colId xmlns:a16="http://schemas.microsoft.com/office/drawing/2014/main" val="2283721029"/>
                    </a:ext>
                  </a:extLst>
                </a:gridCol>
                <a:gridCol w="2130363">
                  <a:extLst>
                    <a:ext uri="{9D8B030D-6E8A-4147-A177-3AD203B41FA5}">
                      <a16:colId xmlns:a16="http://schemas.microsoft.com/office/drawing/2014/main" val="2109738454"/>
                    </a:ext>
                  </a:extLst>
                </a:gridCol>
                <a:gridCol w="2162994">
                  <a:extLst>
                    <a:ext uri="{9D8B030D-6E8A-4147-A177-3AD203B41FA5}">
                      <a16:colId xmlns:a16="http://schemas.microsoft.com/office/drawing/2014/main" val="4237960544"/>
                    </a:ext>
                  </a:extLst>
                </a:gridCol>
              </a:tblGrid>
              <a:tr h="241513">
                <a:tc>
                  <a:txBody>
                    <a:bodyPr/>
                    <a:lstStyle/>
                    <a:p>
                      <a:pPr marL="450215">
                        <a:spcAft>
                          <a:spcPts val="0"/>
                        </a:spcAft>
                      </a:pPr>
                      <a:r>
                        <a:rPr lang="de-CH" sz="1100" dirty="0">
                          <a:effectLst/>
                          <a:latin typeface="+mj-lt"/>
                        </a:rPr>
                        <a:t>Öffentliche Hand</a:t>
                      </a:r>
                      <a:endParaRPr lang="de-CH" sz="11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450215">
                        <a:spcAft>
                          <a:spcPts val="0"/>
                        </a:spcAft>
                      </a:pPr>
                      <a:r>
                        <a:rPr lang="de-CH" sz="1100">
                          <a:effectLst/>
                          <a:latin typeface="+mj-lt"/>
                        </a:rPr>
                        <a:t>Versorgung</a:t>
                      </a:r>
                      <a:endParaRPr lang="de-CH" sz="11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450215">
                        <a:spcAft>
                          <a:spcPts val="0"/>
                        </a:spcAft>
                      </a:pPr>
                      <a:r>
                        <a:rPr lang="de-CH" sz="1100" dirty="0">
                          <a:effectLst/>
                          <a:latin typeface="+mj-lt"/>
                        </a:rPr>
                        <a:t>Freizeit/Tourismus</a:t>
                      </a:r>
                      <a:endParaRPr lang="de-CH" sz="11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92991719"/>
                  </a:ext>
                </a:extLst>
              </a:tr>
              <a:tr h="222060">
                <a:tc>
                  <a:txBody>
                    <a:bodyPr/>
                    <a:lstStyle/>
                    <a:p>
                      <a:pPr marL="450215">
                        <a:spcAft>
                          <a:spcPts val="0"/>
                        </a:spcAft>
                      </a:pPr>
                      <a:r>
                        <a:rPr lang="de-CH" sz="1200" dirty="0">
                          <a:effectLst/>
                        </a:rPr>
                        <a:t>Verwaltung </a:t>
                      </a:r>
                      <a:endParaRPr lang="de-CH" sz="1200" b="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450215">
                        <a:spcAft>
                          <a:spcPts val="0"/>
                        </a:spcAft>
                      </a:pPr>
                      <a:r>
                        <a:rPr lang="de-CH" sz="1200" dirty="0">
                          <a:effectLst/>
                        </a:rPr>
                        <a:t>Detailhandel </a:t>
                      </a:r>
                      <a:endParaRPr lang="de-CH"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450215">
                        <a:spcAft>
                          <a:spcPts val="0"/>
                        </a:spcAft>
                      </a:pPr>
                      <a:r>
                        <a:rPr lang="de-CH" sz="1200" dirty="0">
                          <a:effectLst/>
                        </a:rPr>
                        <a:t>Sehenswürdigkeiten </a:t>
                      </a:r>
                      <a:endParaRPr lang="de-CH"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54594370"/>
                  </a:ext>
                </a:extLst>
              </a:tr>
              <a:tr h="241513">
                <a:tc>
                  <a:txBody>
                    <a:bodyPr/>
                    <a:lstStyle/>
                    <a:p>
                      <a:pPr marL="450215">
                        <a:spcAft>
                          <a:spcPts val="0"/>
                        </a:spcAft>
                      </a:pPr>
                      <a:r>
                        <a:rPr lang="de-CH" sz="1200">
                          <a:effectLst/>
                        </a:rPr>
                        <a:t>Schulen </a:t>
                      </a:r>
                      <a:endParaRPr lang="de-CH" sz="1200" b="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450215">
                        <a:spcAft>
                          <a:spcPts val="0"/>
                        </a:spcAft>
                      </a:pPr>
                      <a:r>
                        <a:rPr lang="de-CH" sz="1200" dirty="0">
                          <a:effectLst/>
                        </a:rPr>
                        <a:t>Fachgeschäfte </a:t>
                      </a:r>
                      <a:endParaRPr lang="de-CH"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450215">
                        <a:spcAft>
                          <a:spcPts val="0"/>
                        </a:spcAft>
                      </a:pPr>
                      <a:r>
                        <a:rPr lang="de-CH" sz="1200" dirty="0">
                          <a:effectLst/>
                        </a:rPr>
                        <a:t>Wanderwege </a:t>
                      </a:r>
                      <a:endParaRPr lang="de-CH"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07291688"/>
                  </a:ext>
                </a:extLst>
              </a:tr>
              <a:tr h="241513">
                <a:tc>
                  <a:txBody>
                    <a:bodyPr/>
                    <a:lstStyle/>
                    <a:p>
                      <a:pPr marL="450215">
                        <a:spcAft>
                          <a:spcPts val="0"/>
                        </a:spcAft>
                      </a:pPr>
                      <a:r>
                        <a:rPr lang="de-CH" sz="1200" dirty="0">
                          <a:effectLst/>
                        </a:rPr>
                        <a:t>Spital </a:t>
                      </a:r>
                      <a:endParaRPr lang="de-CH" sz="1200" b="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450215">
                        <a:spcAft>
                          <a:spcPts val="0"/>
                        </a:spcAft>
                      </a:pPr>
                      <a:r>
                        <a:rPr lang="de-CH" sz="1200" dirty="0">
                          <a:effectLst/>
                        </a:rPr>
                        <a:t>Dienstleister / KMU</a:t>
                      </a:r>
                      <a:endParaRPr lang="de-CH"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450215">
                        <a:spcAft>
                          <a:spcPts val="0"/>
                        </a:spcAft>
                      </a:pPr>
                      <a:r>
                        <a:rPr lang="de-CH" sz="1200" dirty="0">
                          <a:effectLst/>
                        </a:rPr>
                        <a:t>Bike-Routen </a:t>
                      </a:r>
                      <a:endParaRPr lang="de-CH"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64961836"/>
                  </a:ext>
                </a:extLst>
              </a:tr>
              <a:tr h="212334">
                <a:tc>
                  <a:txBody>
                    <a:bodyPr/>
                    <a:lstStyle/>
                    <a:p>
                      <a:pPr marL="450215">
                        <a:spcAft>
                          <a:spcPts val="0"/>
                        </a:spcAft>
                      </a:pPr>
                      <a:r>
                        <a:rPr lang="de-CH" sz="1200" dirty="0">
                          <a:effectLst/>
                        </a:rPr>
                        <a:t>ÖV</a:t>
                      </a:r>
                      <a:endParaRPr lang="de-CH" sz="1200" b="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450215">
                        <a:spcAft>
                          <a:spcPts val="0"/>
                        </a:spcAft>
                      </a:pPr>
                      <a:r>
                        <a:rPr lang="de-CH" sz="1200" dirty="0">
                          <a:effectLst/>
                        </a:rPr>
                        <a:t>Parkplätze </a:t>
                      </a:r>
                      <a:endParaRPr lang="de-CH"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450215">
                        <a:spcAft>
                          <a:spcPts val="0"/>
                        </a:spcAft>
                      </a:pPr>
                      <a:r>
                        <a:rPr lang="de-CH" sz="1200" dirty="0">
                          <a:effectLst/>
                        </a:rPr>
                        <a:t>Schwimmbad </a:t>
                      </a:r>
                      <a:endParaRPr lang="de-CH"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91630423"/>
                  </a:ext>
                </a:extLst>
              </a:tr>
              <a:tr h="231787">
                <a:tc>
                  <a:txBody>
                    <a:bodyPr/>
                    <a:lstStyle/>
                    <a:p>
                      <a:pPr marL="450215">
                        <a:spcAft>
                          <a:spcPts val="0"/>
                        </a:spcAft>
                      </a:pPr>
                      <a:r>
                        <a:rPr lang="de-CH" sz="1200">
                          <a:effectLst/>
                        </a:rPr>
                        <a:t> </a:t>
                      </a:r>
                      <a:endParaRPr lang="de-CH"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450215">
                        <a:spcAft>
                          <a:spcPts val="0"/>
                        </a:spcAft>
                      </a:pPr>
                      <a:r>
                        <a:rPr lang="de-CH" sz="1200" dirty="0">
                          <a:effectLst/>
                          <a:latin typeface="+mn-lt"/>
                          <a:ea typeface="Times New Roman" panose="02020603050405020304" pitchFamily="18" charset="0"/>
                          <a:cs typeface="Times New Roman" panose="02020603050405020304" pitchFamily="18" charset="0"/>
                        </a:rPr>
                        <a:t>ÖV</a:t>
                      </a:r>
                    </a:p>
                  </a:txBody>
                  <a:tcPr marL="68580" marR="68580" marT="0" marB="0"/>
                </a:tc>
                <a:tc>
                  <a:txBody>
                    <a:bodyPr/>
                    <a:lstStyle/>
                    <a:p>
                      <a:pPr marL="450215">
                        <a:spcAft>
                          <a:spcPts val="0"/>
                        </a:spcAft>
                      </a:pPr>
                      <a:r>
                        <a:rPr lang="de-CH" sz="1200" dirty="0">
                          <a:effectLst/>
                        </a:rPr>
                        <a:t>Museen </a:t>
                      </a:r>
                      <a:endParaRPr lang="de-CH"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22895140"/>
                  </a:ext>
                </a:extLst>
              </a:tr>
              <a:tr h="241513">
                <a:tc>
                  <a:txBody>
                    <a:bodyPr/>
                    <a:lstStyle/>
                    <a:p>
                      <a:pPr marL="450215">
                        <a:spcAft>
                          <a:spcPts val="0"/>
                        </a:spcAft>
                      </a:pPr>
                      <a:r>
                        <a:rPr lang="de-CH" sz="1200">
                          <a:effectLst/>
                        </a:rPr>
                        <a:t> </a:t>
                      </a:r>
                      <a:endParaRPr lang="de-CH" sz="12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450215">
                        <a:spcAft>
                          <a:spcPts val="0"/>
                        </a:spcAft>
                      </a:pPr>
                      <a:r>
                        <a:rPr lang="de-CH" sz="1200" dirty="0">
                          <a:effectLst/>
                        </a:rPr>
                        <a:t>Beherbergung</a:t>
                      </a:r>
                      <a:endParaRPr lang="de-CH"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450215">
                        <a:spcAft>
                          <a:spcPts val="0"/>
                        </a:spcAft>
                      </a:pPr>
                      <a:r>
                        <a:rPr lang="de-CH" sz="1200" dirty="0">
                          <a:effectLst/>
                        </a:rPr>
                        <a:t>Kino </a:t>
                      </a:r>
                      <a:endParaRPr lang="de-CH"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42481465"/>
                  </a:ext>
                </a:extLst>
              </a:tr>
              <a:tr h="241513">
                <a:tc>
                  <a:txBody>
                    <a:bodyPr/>
                    <a:lstStyle/>
                    <a:p>
                      <a:pPr marL="450215">
                        <a:spcAft>
                          <a:spcPts val="0"/>
                        </a:spcAft>
                      </a:pPr>
                      <a:r>
                        <a:rPr lang="de-CH" sz="1200" dirty="0">
                          <a:effectLst/>
                        </a:rPr>
                        <a:t> </a:t>
                      </a:r>
                      <a:endParaRPr lang="de-CH"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450215">
                        <a:spcAft>
                          <a:spcPts val="0"/>
                        </a:spcAft>
                      </a:pPr>
                      <a:r>
                        <a:rPr lang="de-CH" sz="1200" dirty="0">
                          <a:effectLst/>
                        </a:rPr>
                        <a:t>Gastronomie </a:t>
                      </a:r>
                      <a:endParaRPr lang="de-CH"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450215">
                        <a:spcAft>
                          <a:spcPts val="0"/>
                        </a:spcAft>
                      </a:pPr>
                      <a:r>
                        <a:rPr lang="de-CH" sz="1200" dirty="0">
                          <a:effectLst/>
                        </a:rPr>
                        <a:t> </a:t>
                      </a:r>
                      <a:endParaRPr lang="de-CH"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97404692"/>
                  </a:ext>
                </a:extLst>
              </a:tr>
            </a:tbl>
          </a:graphicData>
        </a:graphic>
      </p:graphicFrame>
      <p:pic>
        <p:nvPicPr>
          <p:cNvPr id="5" name="Grafik 4">
            <a:extLst>
              <a:ext uri="{FF2B5EF4-FFF2-40B4-BE49-F238E27FC236}">
                <a16:creationId xmlns:a16="http://schemas.microsoft.com/office/drawing/2014/main" id="{FBB1B6D9-818C-44D1-815E-8CAFA034A15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317782" y="2431233"/>
            <a:ext cx="1473071" cy="1224136"/>
          </a:xfrm>
          <a:prstGeom prst="rect">
            <a:avLst/>
          </a:prstGeom>
          <a:noFill/>
          <a:ln>
            <a:noFill/>
          </a:ln>
        </p:spPr>
      </p:pic>
      <p:pic>
        <p:nvPicPr>
          <p:cNvPr id="6" name="Grafik 5">
            <a:extLst>
              <a:ext uri="{FF2B5EF4-FFF2-40B4-BE49-F238E27FC236}">
                <a16:creationId xmlns:a16="http://schemas.microsoft.com/office/drawing/2014/main" id="{A0B8C260-EDA5-495B-81D6-F56F25B78AE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320523" y="4015287"/>
            <a:ext cx="1467586" cy="1224137"/>
          </a:xfrm>
          <a:prstGeom prst="rect">
            <a:avLst/>
          </a:prstGeom>
          <a:noFill/>
          <a:ln>
            <a:noFill/>
          </a:ln>
        </p:spPr>
      </p:pic>
      <p:pic>
        <p:nvPicPr>
          <p:cNvPr id="7" name="Grafik 6">
            <a:extLst>
              <a:ext uri="{FF2B5EF4-FFF2-40B4-BE49-F238E27FC236}">
                <a16:creationId xmlns:a16="http://schemas.microsoft.com/office/drawing/2014/main" id="{0A14A1C5-0CEC-44E5-B40F-CF05719BFA4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261879" y="5656481"/>
            <a:ext cx="1586113" cy="1222898"/>
          </a:xfrm>
          <a:prstGeom prst="rect">
            <a:avLst/>
          </a:prstGeom>
          <a:noFill/>
          <a:ln>
            <a:noFill/>
          </a:ln>
        </p:spPr>
      </p:pic>
      <p:sp>
        <p:nvSpPr>
          <p:cNvPr id="8" name="Textfeld 7">
            <a:extLst>
              <a:ext uri="{FF2B5EF4-FFF2-40B4-BE49-F238E27FC236}">
                <a16:creationId xmlns:a16="http://schemas.microsoft.com/office/drawing/2014/main" id="{AC887CA7-ACAD-47A4-B0CB-F5879B6734C6}"/>
              </a:ext>
            </a:extLst>
          </p:cNvPr>
          <p:cNvSpPr txBox="1"/>
          <p:nvPr/>
        </p:nvSpPr>
        <p:spPr>
          <a:xfrm>
            <a:off x="509344" y="2303878"/>
            <a:ext cx="7525567" cy="1746322"/>
          </a:xfrm>
          <a:prstGeom prst="rect">
            <a:avLst/>
          </a:prstGeom>
          <a:solidFill>
            <a:schemeClr val="accent2"/>
          </a:solidFill>
        </p:spPr>
        <p:txBody>
          <a:bodyPr wrap="square" lIns="0" tIns="0" rIns="0" bIns="0" rtlCol="0" anchor="ctr">
            <a:noAutofit/>
          </a:bodyPr>
          <a:lstStyle/>
          <a:p>
            <a:pPr marL="285750" indent="-285750">
              <a:buFont typeface="Arial" panose="020B0604020202020204" pitchFamily="34" charset="0"/>
              <a:buChar char="•"/>
            </a:pPr>
            <a:r>
              <a:rPr lang="de-CH" sz="1400" dirty="0">
                <a:latin typeface="Niveau Grotesk Light" panose="02000000000000000000" pitchFamily="50" charset="0"/>
              </a:rPr>
              <a:t>Verschiedene </a:t>
            </a:r>
            <a:r>
              <a:rPr lang="de-CH" sz="1400" dirty="0" err="1">
                <a:latin typeface="Niveau Grotesk Light" panose="02000000000000000000" pitchFamily="50" charset="0"/>
              </a:rPr>
              <a:t>Signaletik</a:t>
            </a:r>
            <a:r>
              <a:rPr lang="de-CH" sz="1400" dirty="0">
                <a:latin typeface="Niveau Grotesk Light" panose="02000000000000000000" pitchFamily="50" charset="0"/>
              </a:rPr>
              <a:t> von verschiedenen Anspruchsgruppen vorhanden </a:t>
            </a:r>
          </a:p>
          <a:p>
            <a:pPr marL="285750" indent="-285750">
              <a:buFont typeface="Arial" panose="020B0604020202020204" pitchFamily="34" charset="0"/>
              <a:buChar char="•"/>
            </a:pPr>
            <a:r>
              <a:rPr lang="de-CH" sz="1400" dirty="0">
                <a:latin typeface="Niveau Grotesk Light" panose="02000000000000000000" pitchFamily="50" charset="0"/>
              </a:rPr>
              <a:t>Orientierung in der Gemeinde ist nicht optimal </a:t>
            </a:r>
          </a:p>
          <a:p>
            <a:pPr marL="285750" indent="-285750">
              <a:buFont typeface="Arial" panose="020B0604020202020204" pitchFamily="34" charset="0"/>
              <a:buChar char="•"/>
            </a:pPr>
            <a:r>
              <a:rPr lang="de-CH" sz="1400" dirty="0">
                <a:latin typeface="Niveau Grotesk Light" panose="02000000000000000000" pitchFamily="50" charset="0"/>
              </a:rPr>
              <a:t>Keine Wiedererkennung der verschiedenen vorhandenen Mittel </a:t>
            </a:r>
          </a:p>
          <a:p>
            <a:pPr marL="285750" indent="-285750">
              <a:buFont typeface="Arial" panose="020B0604020202020204" pitchFamily="34" charset="0"/>
              <a:buChar char="•"/>
            </a:pPr>
            <a:r>
              <a:rPr lang="de-CH" sz="1400" dirty="0">
                <a:latin typeface="Niveau Grotesk Light" panose="02000000000000000000" pitchFamily="50" charset="0"/>
              </a:rPr>
              <a:t>Die </a:t>
            </a:r>
            <a:r>
              <a:rPr lang="de-CH" sz="1400" dirty="0" err="1">
                <a:latin typeface="Niveau Grotesk Light" panose="02000000000000000000" pitchFamily="50" charset="0"/>
              </a:rPr>
              <a:t>Signaletik</a:t>
            </a:r>
            <a:r>
              <a:rPr lang="de-CH" sz="1400" dirty="0">
                <a:latin typeface="Niveau Grotesk Light" panose="02000000000000000000" pitchFamily="50" charset="0"/>
              </a:rPr>
              <a:t> trägt nicht dem gewünschten Ortsbild, der Atmosphäre oder der Identität bei </a:t>
            </a:r>
          </a:p>
        </p:txBody>
      </p:sp>
    </p:spTree>
    <p:extLst>
      <p:ext uri="{BB962C8B-B14F-4D97-AF65-F5344CB8AC3E}">
        <p14:creationId xmlns:p14="http://schemas.microsoft.com/office/powerpoint/2010/main" val="1267771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522177" y="791505"/>
            <a:ext cx="7885607" cy="936104"/>
          </a:xfrm>
        </p:spPr>
        <p:txBody>
          <a:bodyPr/>
          <a:lstStyle/>
          <a:p>
            <a:r>
              <a:rPr lang="de-CH" sz="3600" noProof="0" dirty="0"/>
              <a:t>Ausgangslage</a:t>
            </a:r>
            <a:r>
              <a:rPr lang="de-CH" noProof="0" dirty="0"/>
              <a:t> </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522177" y="2048738"/>
            <a:ext cx="5741585" cy="5256584"/>
          </a:xfrm>
        </p:spPr>
        <p:txBody>
          <a:bodyPr/>
          <a:lstStyle/>
          <a:p>
            <a:r>
              <a:rPr lang="de-CH" sz="1800" dirty="0">
                <a:latin typeface="Niveau Grotesk Bold" panose="02000000000000000000" pitchFamily="50" charset="0"/>
              </a:rPr>
              <a:t>Standorte </a:t>
            </a:r>
            <a:endParaRPr lang="de-CH" sz="1800" noProof="0" dirty="0">
              <a:latin typeface="Niveau Grotesk Bold" panose="02000000000000000000" pitchFamily="50" charset="0"/>
            </a:endParaRPr>
          </a:p>
          <a:p>
            <a:endParaRPr lang="de-CH" sz="1000" noProof="0" dirty="0">
              <a:latin typeface="Niveau Grotesk Bold" panose="02000000000000000000" pitchFamily="50" charset="0"/>
            </a:endParaRPr>
          </a:p>
          <a:p>
            <a:r>
              <a:rPr lang="de-CH" sz="1000" dirty="0">
                <a:latin typeface="Niveau Grotesk Bold" panose="02000000000000000000" pitchFamily="50" charset="0"/>
              </a:rPr>
              <a:t>Primäre Orientierungsstandorte </a:t>
            </a:r>
          </a:p>
          <a:p>
            <a:r>
              <a:rPr lang="de-CH" sz="1000" dirty="0"/>
              <a:t>Ilanz/</a:t>
            </a:r>
            <a:r>
              <a:rPr lang="de-CH" sz="1000" dirty="0" err="1"/>
              <a:t>Glion</a:t>
            </a:r>
            <a:r>
              <a:rPr lang="de-CH" sz="1000" dirty="0"/>
              <a:t> hat vier primäre Orientierungspunkte, an welchen vom Auto respektive den öffentlichen Verkehrsmitteln auf den weiteren Fussweg gewechselt wird. Als primäre Standorte gelten Punkte mit Potential für eine grosse Umsetzung, welche zum Aufenthalt vor Ort einladen. </a:t>
            </a:r>
          </a:p>
          <a:p>
            <a:endParaRPr lang="de-CH" sz="1000" dirty="0"/>
          </a:p>
          <a:p>
            <a:pPr marL="171450" indent="-171450">
              <a:buFont typeface="Arial" panose="020B0604020202020204" pitchFamily="34" charset="0"/>
              <a:buChar char="•"/>
            </a:pPr>
            <a:r>
              <a:rPr lang="de-CH" sz="1000" dirty="0"/>
              <a:t>Bahnhof </a:t>
            </a:r>
          </a:p>
          <a:p>
            <a:pPr marL="171450" indent="-171450">
              <a:buFont typeface="Arial" panose="020B0604020202020204" pitchFamily="34" charset="0"/>
              <a:buChar char="•"/>
            </a:pPr>
            <a:r>
              <a:rPr lang="de-CH" sz="1000" dirty="0" err="1"/>
              <a:t>Plazza</a:t>
            </a:r>
            <a:r>
              <a:rPr lang="de-CH" sz="1000" dirty="0"/>
              <a:t> </a:t>
            </a:r>
            <a:r>
              <a:rPr lang="de-CH" sz="1000" dirty="0" err="1"/>
              <a:t>Cumin</a:t>
            </a:r>
            <a:r>
              <a:rPr lang="de-CH" sz="1000" dirty="0"/>
              <a:t> </a:t>
            </a:r>
          </a:p>
          <a:p>
            <a:pPr marL="171450" indent="-171450">
              <a:buFont typeface="Arial" panose="020B0604020202020204" pitchFamily="34" charset="0"/>
              <a:buChar char="•"/>
            </a:pPr>
            <a:r>
              <a:rPr lang="de-CH" sz="1000" dirty="0"/>
              <a:t>Marktplatz Wiese </a:t>
            </a:r>
          </a:p>
          <a:p>
            <a:pPr marL="171450" indent="-171450">
              <a:buFont typeface="Arial" panose="020B0604020202020204" pitchFamily="34" charset="0"/>
              <a:buChar char="•"/>
            </a:pPr>
            <a:r>
              <a:rPr lang="de-CH" sz="1000" dirty="0"/>
              <a:t>Schwimmbad </a:t>
            </a:r>
          </a:p>
          <a:p>
            <a:endParaRPr lang="de-CH" sz="1000" dirty="0"/>
          </a:p>
          <a:p>
            <a:r>
              <a:rPr lang="de-CH" sz="1000" dirty="0">
                <a:latin typeface="Niveau Grotesk Bold" panose="02000000000000000000" pitchFamily="50" charset="0"/>
              </a:rPr>
              <a:t>Sekundäre Orientierungsstandorte </a:t>
            </a:r>
          </a:p>
          <a:p>
            <a:r>
              <a:rPr lang="de-CH" sz="1000" dirty="0">
                <a:latin typeface="Niveau Grotesk Light" panose="02000000000000000000" pitchFamily="50" charset="0"/>
              </a:rPr>
              <a:t>Als sekundäre Orientierungspunkte können Knotenpunkte, Eingänge oder Zugangspunkte, wie zum Beispiel Parkplätze definiert werden. Diese brauchen Orientierung sowie eine zusätzliche Gesamtübersicht und können mit einer kleinen Verweilmöglichkeit ausgerüstete werden (Information +). Die Gemeinde Ilanz/</a:t>
            </a:r>
            <a:r>
              <a:rPr lang="de-CH" sz="1000" dirty="0" err="1">
                <a:latin typeface="Niveau Grotesk Light" panose="02000000000000000000" pitchFamily="50" charset="0"/>
              </a:rPr>
              <a:t>Glion</a:t>
            </a:r>
            <a:r>
              <a:rPr lang="de-CH" sz="1000" dirty="0">
                <a:latin typeface="Niveau Grotesk Light" panose="02000000000000000000" pitchFamily="50" charset="0"/>
              </a:rPr>
              <a:t> will eine Willkommenskultur leben, dies soll auch von der </a:t>
            </a:r>
            <a:r>
              <a:rPr lang="de-CH" sz="1000" dirty="0" err="1">
                <a:latin typeface="Niveau Grotesk Light" panose="02000000000000000000" pitchFamily="50" charset="0"/>
              </a:rPr>
              <a:t>Signaletik</a:t>
            </a:r>
            <a:r>
              <a:rPr lang="de-CH" sz="1000" dirty="0">
                <a:latin typeface="Niveau Grotesk Light" panose="02000000000000000000" pitchFamily="50" charset="0"/>
              </a:rPr>
              <a:t> getragen werden, aus diesen Grund soll eine Willkommensbotschaft integriert werden. </a:t>
            </a:r>
          </a:p>
          <a:p>
            <a:endParaRPr lang="de-CH" sz="1000" dirty="0"/>
          </a:p>
          <a:p>
            <a:pPr marL="171450" indent="-171450">
              <a:buFont typeface="Arial" panose="020B0604020202020204" pitchFamily="34" charset="0"/>
              <a:buChar char="•"/>
            </a:pPr>
            <a:r>
              <a:rPr lang="de-CH" sz="1000" dirty="0"/>
              <a:t>Wichtige Zugangspunkte </a:t>
            </a:r>
          </a:p>
          <a:p>
            <a:pPr marL="171450" indent="-171450">
              <a:buFont typeface="Arial" panose="020B0604020202020204" pitchFamily="34" charset="0"/>
              <a:buChar char="•"/>
            </a:pPr>
            <a:r>
              <a:rPr lang="de-CH" sz="1000" dirty="0"/>
              <a:t>Zentrale Punkte</a:t>
            </a:r>
          </a:p>
          <a:p>
            <a:pPr marL="171450" indent="-171450">
              <a:buFont typeface="Arial" panose="020B0604020202020204" pitchFamily="34" charset="0"/>
              <a:buChar char="•"/>
            </a:pPr>
            <a:r>
              <a:rPr lang="de-CH" sz="1000" dirty="0"/>
              <a:t>Eingänge </a:t>
            </a:r>
          </a:p>
          <a:p>
            <a:endParaRPr lang="de-CH" sz="1000" dirty="0">
              <a:latin typeface="Niveau Grotesk Bold" panose="02000000000000000000" pitchFamily="50" charset="0"/>
            </a:endParaRPr>
          </a:p>
          <a:p>
            <a:r>
              <a:rPr lang="de-CH" sz="1000" dirty="0">
                <a:latin typeface="Niveau Grotesk Bold" panose="02000000000000000000" pitchFamily="50" charset="0"/>
              </a:rPr>
              <a:t>Tertiäre Orientierungsstandorte </a:t>
            </a:r>
          </a:p>
          <a:p>
            <a:r>
              <a:rPr lang="de-CH" sz="1000" dirty="0"/>
              <a:t>Tertiäre Standorte sind Ecken, Kreuzungen oder Abzweigungen, welche eine einfache Wegweisung brauchen. </a:t>
            </a: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noProof="0" dirty="0">
              <a:latin typeface="Niveau Grotesk Bold" panose="02000000000000000000" pitchFamily="50" charset="0"/>
            </a:endParaRPr>
          </a:p>
          <a:p>
            <a:endParaRPr lang="de-CH" noProof="0" dirty="0">
              <a:latin typeface="Niveau Grotesk Bold" panose="02000000000000000000" pitchFamily="50" charset="0"/>
            </a:endParaRPr>
          </a:p>
          <a:p>
            <a:endParaRPr lang="de-CH" dirty="0">
              <a:latin typeface="Niveau Grotesk Bold" panose="02000000000000000000" pitchFamily="50" charset="0"/>
            </a:endParaRPr>
          </a:p>
          <a:p>
            <a:endParaRPr lang="de-CH" noProof="0" dirty="0">
              <a:latin typeface="Niveau Grotesk Bold" panose="02000000000000000000" pitchFamily="50" charset="0"/>
            </a:endParaRPr>
          </a:p>
          <a:p>
            <a:endParaRPr lang="de-CH" dirty="0">
              <a:latin typeface="Niveau Grotesk Bold" panose="02000000000000000000" pitchFamily="50" charset="0"/>
            </a:endParaRPr>
          </a:p>
          <a:p>
            <a:endParaRPr lang="de-CH" noProof="0" dirty="0">
              <a:latin typeface="Niveau Grotesk Bold" panose="02000000000000000000" pitchFamily="50" charset="0"/>
            </a:endParaRPr>
          </a:p>
          <a:p>
            <a:endParaRPr lang="de-CH" noProof="0" dirty="0"/>
          </a:p>
          <a:p>
            <a:endParaRPr lang="de-CH" dirty="0"/>
          </a:p>
          <a:p>
            <a:endParaRPr lang="de-CH" noProof="0" dirty="0"/>
          </a:p>
        </p:txBody>
      </p:sp>
      <p:pic>
        <p:nvPicPr>
          <p:cNvPr id="8" name="Grafik 7">
            <a:extLst>
              <a:ext uri="{FF2B5EF4-FFF2-40B4-BE49-F238E27FC236}">
                <a16:creationId xmlns:a16="http://schemas.microsoft.com/office/drawing/2014/main" id="{41127D02-032C-42F7-8DEA-EBE1D67532A5}"/>
              </a:ext>
            </a:extLst>
          </p:cNvPr>
          <p:cNvPicPr/>
          <p:nvPr/>
        </p:nvPicPr>
        <p:blipFill>
          <a:blip r:embed="rId3"/>
          <a:stretch>
            <a:fillRect/>
          </a:stretch>
        </p:blipFill>
        <p:spPr>
          <a:xfrm>
            <a:off x="6354018" y="2051645"/>
            <a:ext cx="3365252" cy="2232248"/>
          </a:xfrm>
          <a:prstGeom prst="rect">
            <a:avLst/>
          </a:prstGeom>
          <a:effectLst>
            <a:outerShdw blurRad="50800" dist="38100" dir="5400000" algn="t" rotWithShape="0">
              <a:prstClr val="black">
                <a:alpha val="40000"/>
              </a:prstClr>
            </a:outerShdw>
          </a:effectLst>
        </p:spPr>
      </p:pic>
      <p:pic>
        <p:nvPicPr>
          <p:cNvPr id="9" name="Grafik 8">
            <a:extLst>
              <a:ext uri="{FF2B5EF4-FFF2-40B4-BE49-F238E27FC236}">
                <a16:creationId xmlns:a16="http://schemas.microsoft.com/office/drawing/2014/main" id="{57DF55D4-50F4-4FDE-BC6B-D9A49D8A4C94}"/>
              </a:ext>
            </a:extLst>
          </p:cNvPr>
          <p:cNvPicPr/>
          <p:nvPr/>
        </p:nvPicPr>
        <p:blipFill>
          <a:blip r:embed="rId4"/>
          <a:stretch>
            <a:fillRect/>
          </a:stretch>
        </p:blipFill>
        <p:spPr>
          <a:xfrm>
            <a:off x="6382547" y="4499917"/>
            <a:ext cx="3365252" cy="248869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92341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521370" y="449415"/>
            <a:ext cx="7885607" cy="936104"/>
          </a:xfrm>
        </p:spPr>
        <p:txBody>
          <a:bodyPr/>
          <a:lstStyle/>
          <a:p>
            <a:r>
              <a:rPr lang="de-CH" sz="3600" noProof="0" dirty="0"/>
              <a:t>Ausgangslage</a:t>
            </a:r>
            <a:r>
              <a:rPr lang="de-CH" noProof="0" dirty="0"/>
              <a:t> </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531555" y="539477"/>
            <a:ext cx="5741585" cy="5123263"/>
          </a:xfrm>
        </p:spPr>
        <p:txBody>
          <a:bodyPr/>
          <a:lstStyle/>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noProof="0" dirty="0">
              <a:latin typeface="Niveau Grotesk Bold" panose="02000000000000000000" pitchFamily="50" charset="0"/>
            </a:endParaRPr>
          </a:p>
          <a:p>
            <a:endParaRPr lang="de-CH" noProof="0" dirty="0">
              <a:latin typeface="Niveau Grotesk Bold" panose="02000000000000000000" pitchFamily="50" charset="0"/>
            </a:endParaRPr>
          </a:p>
          <a:p>
            <a:endParaRPr lang="de-CH" dirty="0">
              <a:latin typeface="Niveau Grotesk Bold" panose="02000000000000000000" pitchFamily="50" charset="0"/>
            </a:endParaRPr>
          </a:p>
          <a:p>
            <a:endParaRPr lang="de-CH" noProof="0" dirty="0">
              <a:latin typeface="Niveau Grotesk Bold" panose="02000000000000000000" pitchFamily="50" charset="0"/>
            </a:endParaRPr>
          </a:p>
          <a:p>
            <a:endParaRPr lang="de-CH" dirty="0">
              <a:latin typeface="Niveau Grotesk Bold" panose="02000000000000000000" pitchFamily="50" charset="0"/>
            </a:endParaRPr>
          </a:p>
          <a:p>
            <a:endParaRPr lang="de-CH" noProof="0" dirty="0">
              <a:latin typeface="Niveau Grotesk Bold" panose="02000000000000000000" pitchFamily="50" charset="0"/>
            </a:endParaRPr>
          </a:p>
          <a:p>
            <a:endParaRPr lang="de-CH" noProof="0" dirty="0"/>
          </a:p>
          <a:p>
            <a:endParaRPr lang="de-CH" dirty="0"/>
          </a:p>
          <a:p>
            <a:endParaRPr lang="de-CH" noProof="0" dirty="0"/>
          </a:p>
        </p:txBody>
      </p:sp>
      <p:sp>
        <p:nvSpPr>
          <p:cNvPr id="7" name="Inhaltsplatzhalter 2">
            <a:extLst>
              <a:ext uri="{FF2B5EF4-FFF2-40B4-BE49-F238E27FC236}">
                <a16:creationId xmlns:a16="http://schemas.microsoft.com/office/drawing/2014/main" id="{14B7E290-D5FE-4CE3-A773-F588BE1A762A}"/>
              </a:ext>
            </a:extLst>
          </p:cNvPr>
          <p:cNvSpPr txBox="1">
            <a:spLocks/>
          </p:cNvSpPr>
          <p:nvPr/>
        </p:nvSpPr>
        <p:spPr>
          <a:xfrm>
            <a:off x="531555" y="1064835"/>
            <a:ext cx="7758850" cy="641368"/>
          </a:xfrm>
          <a:prstGeom prst="rect">
            <a:avLst/>
          </a:prstGeom>
        </p:spPr>
        <p:txBody>
          <a:bodyPr vert="horz" lIns="0" tIns="0" rIns="0" bIns="0" rtlCol="0">
            <a:noAutofit/>
          </a:bodyPr>
          <a:lstStyle>
            <a:lvl1pPr marL="0" indent="0" algn="l" defTabSz="801929" rtl="0" eaLnBrk="1" latinLnBrk="0" hangingPunct="1">
              <a:lnSpc>
                <a:spcPct val="110000"/>
              </a:lnSpc>
              <a:spcBef>
                <a:spcPts val="0"/>
              </a:spcBef>
              <a:buFont typeface="+mj-lt"/>
              <a:buNone/>
              <a:defRPr sz="1300" kern="1200">
                <a:solidFill>
                  <a:schemeClr val="tx1"/>
                </a:solidFill>
                <a:latin typeface="+mn-lt"/>
                <a:ea typeface="+mn-ea"/>
                <a:cs typeface="+mn-cs"/>
              </a:defRPr>
            </a:lvl1pPr>
            <a:lvl2pPr marL="177800" indent="-177800" algn="l" defTabSz="801929" rtl="0" eaLnBrk="1" latinLnBrk="0" hangingPunct="1">
              <a:lnSpc>
                <a:spcPct val="110000"/>
              </a:lnSpc>
              <a:spcBef>
                <a:spcPts val="0"/>
              </a:spcBef>
              <a:buFont typeface="Arial" panose="020B0604020202020204" pitchFamily="34" charset="0"/>
              <a:buChar char="–"/>
              <a:defRPr sz="1300" kern="1200">
                <a:solidFill>
                  <a:schemeClr val="tx1"/>
                </a:solidFill>
                <a:latin typeface="+mn-lt"/>
                <a:ea typeface="+mn-ea"/>
                <a:cs typeface="+mn-cs"/>
              </a:defRPr>
            </a:lvl2pPr>
            <a:lvl3pPr marL="360363" indent="-182563" algn="l" defTabSz="801929" rtl="0" eaLnBrk="1" latinLnBrk="0" hangingPunct="1">
              <a:lnSpc>
                <a:spcPct val="110000"/>
              </a:lnSpc>
              <a:spcBef>
                <a:spcPts val="0"/>
              </a:spcBef>
              <a:buFont typeface="Arial" panose="020B0604020202020204" pitchFamily="34" charset="0"/>
              <a:buChar char="–"/>
              <a:defRPr sz="1300" kern="1200">
                <a:solidFill>
                  <a:schemeClr val="tx1"/>
                </a:solidFill>
                <a:latin typeface="+mn-lt"/>
                <a:ea typeface="+mn-ea"/>
                <a:cs typeface="+mn-cs"/>
              </a:defRPr>
            </a:lvl3pPr>
            <a:lvl4pPr marL="538163" indent="-177800" algn="l" defTabSz="801929" rtl="0" eaLnBrk="1" latinLnBrk="0" hangingPunct="1">
              <a:lnSpc>
                <a:spcPct val="110000"/>
              </a:lnSpc>
              <a:spcBef>
                <a:spcPts val="0"/>
              </a:spcBef>
              <a:buFont typeface="Arial" panose="020B0604020202020204" pitchFamily="34" charset="0"/>
              <a:buChar char="–"/>
              <a:defRPr sz="1300" kern="1200">
                <a:solidFill>
                  <a:schemeClr val="tx1"/>
                </a:solidFill>
                <a:latin typeface="+mn-lt"/>
                <a:ea typeface="+mn-ea"/>
                <a:cs typeface="+mn-cs"/>
              </a:defRPr>
            </a:lvl4pPr>
            <a:lvl5pPr marL="0" indent="0" algn="l" defTabSz="801929" rtl="0" eaLnBrk="1" latinLnBrk="0" hangingPunct="1">
              <a:lnSpc>
                <a:spcPct val="90000"/>
              </a:lnSpc>
              <a:spcBef>
                <a:spcPts val="700"/>
              </a:spcBef>
              <a:spcAft>
                <a:spcPts val="700"/>
              </a:spcAft>
              <a:buFontTx/>
              <a:buNone/>
              <a:defRPr sz="1700" b="0" kern="1200">
                <a:solidFill>
                  <a:schemeClr val="bg1"/>
                </a:solidFill>
                <a:highlight>
                  <a:srgbClr val="000000"/>
                </a:highlight>
                <a:latin typeface="Niveau Grotesk Bold" panose="02000000000000000000" pitchFamily="50" charset="0"/>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de-CH" sz="1200" dirty="0">
                <a:latin typeface="Niveau Grotesk Light" panose="02000000000000000000" pitchFamily="50" charset="0"/>
              </a:rPr>
              <a:t>Folgende Standorte wurden in gemeinsamer Zusammenarbeit mit der Gemeinde, STAG und HGVI definiert und priorisiert. </a:t>
            </a: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p>
          <a:p>
            <a:endParaRPr lang="de-CH" dirty="0"/>
          </a:p>
          <a:p>
            <a:endParaRPr lang="de-CH" dirty="0"/>
          </a:p>
        </p:txBody>
      </p:sp>
      <p:graphicFrame>
        <p:nvGraphicFramePr>
          <p:cNvPr id="5" name="Tabelle 4">
            <a:extLst>
              <a:ext uri="{FF2B5EF4-FFF2-40B4-BE49-F238E27FC236}">
                <a16:creationId xmlns:a16="http://schemas.microsoft.com/office/drawing/2014/main" id="{CB8E6308-DE5D-4FAC-97B9-B0D9ED87B724}"/>
              </a:ext>
            </a:extLst>
          </p:cNvPr>
          <p:cNvGraphicFramePr>
            <a:graphicFrameLocks noGrp="1"/>
          </p:cNvGraphicFramePr>
          <p:nvPr>
            <p:extLst>
              <p:ext uri="{D42A27DB-BD31-4B8C-83A1-F6EECF244321}">
                <p14:modId xmlns:p14="http://schemas.microsoft.com/office/powerpoint/2010/main" val="3309925042"/>
              </p:ext>
            </p:extLst>
          </p:nvPr>
        </p:nvGraphicFramePr>
        <p:xfrm>
          <a:off x="305346" y="1614845"/>
          <a:ext cx="8527835" cy="4659211"/>
        </p:xfrm>
        <a:graphic>
          <a:graphicData uri="http://schemas.openxmlformats.org/drawingml/2006/table">
            <a:tbl>
              <a:tblPr firstRow="1" firstCol="1" bandRow="1"/>
              <a:tblGrid>
                <a:gridCol w="1006182">
                  <a:extLst>
                    <a:ext uri="{9D8B030D-6E8A-4147-A177-3AD203B41FA5}">
                      <a16:colId xmlns:a16="http://schemas.microsoft.com/office/drawing/2014/main" val="456876435"/>
                    </a:ext>
                  </a:extLst>
                </a:gridCol>
                <a:gridCol w="1730122">
                  <a:extLst>
                    <a:ext uri="{9D8B030D-6E8A-4147-A177-3AD203B41FA5}">
                      <a16:colId xmlns:a16="http://schemas.microsoft.com/office/drawing/2014/main" val="3856046164"/>
                    </a:ext>
                  </a:extLst>
                </a:gridCol>
                <a:gridCol w="2304256">
                  <a:extLst>
                    <a:ext uri="{9D8B030D-6E8A-4147-A177-3AD203B41FA5}">
                      <a16:colId xmlns:a16="http://schemas.microsoft.com/office/drawing/2014/main" val="813024072"/>
                    </a:ext>
                  </a:extLst>
                </a:gridCol>
                <a:gridCol w="3487275">
                  <a:extLst>
                    <a:ext uri="{9D8B030D-6E8A-4147-A177-3AD203B41FA5}">
                      <a16:colId xmlns:a16="http://schemas.microsoft.com/office/drawing/2014/main" val="880288849"/>
                    </a:ext>
                  </a:extLst>
                </a:gridCol>
              </a:tblGrid>
              <a:tr h="251017">
                <a:tc>
                  <a:txBody>
                    <a:bodyPr/>
                    <a:lstStyle/>
                    <a:p>
                      <a:pPr algn="ctr">
                        <a:lnSpc>
                          <a:spcPct val="115000"/>
                        </a:lnSpc>
                        <a:spcAft>
                          <a:spcPts val="0"/>
                        </a:spcAft>
                      </a:pPr>
                      <a:r>
                        <a:rPr lang="de-CH" sz="1200" b="1" dirty="0">
                          <a:solidFill>
                            <a:schemeClr val="bg1"/>
                          </a:solidFill>
                          <a:effectLst/>
                          <a:latin typeface="Niveau Grotesk Light" panose="02000000000000000000" pitchFamily="50" charset="0"/>
                          <a:ea typeface="Calibri" panose="020F0502020204030204" pitchFamily="34" charset="0"/>
                          <a:cs typeface="Times New Roman" panose="02020603050405020304" pitchFamily="18" charset="0"/>
                        </a:rPr>
                        <a:t>Priorisierung</a:t>
                      </a:r>
                      <a:endParaRPr lang="de-CH" sz="1200" dirty="0">
                        <a:solidFill>
                          <a:schemeClr val="bg1"/>
                        </a:solidFill>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a:lnSpc>
                          <a:spcPct val="115000"/>
                        </a:lnSpc>
                        <a:spcAft>
                          <a:spcPts val="0"/>
                        </a:spcAft>
                      </a:pPr>
                      <a:r>
                        <a:rPr lang="de-CH" sz="1200" b="1">
                          <a:solidFill>
                            <a:schemeClr val="bg1"/>
                          </a:solidFill>
                          <a:effectLst/>
                          <a:latin typeface="Niveau Grotesk Light" panose="02000000000000000000" pitchFamily="50" charset="0"/>
                          <a:ea typeface="Calibri" panose="020F0502020204030204" pitchFamily="34" charset="0"/>
                          <a:cs typeface="Times New Roman" panose="02020603050405020304" pitchFamily="18" charset="0"/>
                        </a:rPr>
                        <a:t>Standort</a:t>
                      </a:r>
                      <a:endParaRPr lang="de-CH" sz="1200">
                        <a:solidFill>
                          <a:schemeClr val="bg1"/>
                        </a:solidFill>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a:lnSpc>
                          <a:spcPct val="115000"/>
                        </a:lnSpc>
                        <a:spcAft>
                          <a:spcPts val="0"/>
                        </a:spcAft>
                      </a:pPr>
                      <a:r>
                        <a:rPr lang="de-CH" sz="1200" b="1" dirty="0">
                          <a:solidFill>
                            <a:schemeClr val="bg1"/>
                          </a:solidFill>
                          <a:effectLst/>
                          <a:latin typeface="Niveau Grotesk Light" panose="02000000000000000000" pitchFamily="50" charset="0"/>
                          <a:ea typeface="Calibri" panose="020F0502020204030204" pitchFamily="34" charset="0"/>
                          <a:cs typeface="Times New Roman" panose="02020603050405020304" pitchFamily="18" charset="0"/>
                        </a:rPr>
                        <a:t>Umsetzung</a:t>
                      </a:r>
                      <a:endParaRPr lang="de-CH" sz="1200" dirty="0">
                        <a:solidFill>
                          <a:schemeClr val="bg1"/>
                        </a:solidFill>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a:lnSpc>
                          <a:spcPct val="115000"/>
                        </a:lnSpc>
                        <a:spcAft>
                          <a:spcPts val="0"/>
                        </a:spcAft>
                      </a:pPr>
                      <a:endParaRPr lang="de-CH" sz="1200" dirty="0">
                        <a:solidFill>
                          <a:schemeClr val="bg1"/>
                        </a:solidFill>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640810686"/>
                  </a:ext>
                </a:extLst>
              </a:tr>
              <a:tr h="263529">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Primär </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nSpc>
                          <a:spcPct val="115000"/>
                        </a:lnSpc>
                        <a:spcAft>
                          <a:spcPts val="0"/>
                        </a:spcAft>
                      </a:pP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Bahnhof </a:t>
                      </a: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Grosse Umsetzung </a:t>
                      </a: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Der Bahnhof wird in den nächsten Jahren wahrscheinlich umgebaut. Die </a:t>
                      </a:r>
                      <a:r>
                        <a:rPr lang="de-CH" sz="1000" dirty="0" err="1">
                          <a:effectLst/>
                          <a:latin typeface="Niveau Grotesk Light" panose="02000000000000000000" pitchFamily="50" charset="0"/>
                          <a:ea typeface="Calibri" panose="020F0502020204030204" pitchFamily="34" charset="0"/>
                          <a:cs typeface="Times New Roman" panose="02020603050405020304" pitchFamily="18" charset="0"/>
                        </a:rPr>
                        <a:t>Signaletik</a:t>
                      </a: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 muss sich somit diesem Projekt anpassen. </a:t>
                      </a: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1844306"/>
                  </a:ext>
                </a:extLst>
              </a:tr>
              <a:tr h="206529">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Primär </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Plazza Cumin </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Grosse Umsetzung </a:t>
                      </a: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7826558"/>
                  </a:ext>
                </a:extLst>
              </a:tr>
              <a:tr h="219506">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Primär </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Schwimmbad </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Grosse Umsetzung </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167732"/>
                  </a:ext>
                </a:extLst>
              </a:tr>
              <a:tr h="203671">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Primär </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nSpc>
                          <a:spcPct val="115000"/>
                        </a:lnSpc>
                        <a:spcAft>
                          <a:spcPts val="0"/>
                        </a:spcAft>
                      </a:pP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Marktplatz (Parkplätze)</a:t>
                      </a: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Grosse Umsetzung </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Der Marktplatz könnte in den nächsten Jahren grössere Veränderungen erfahren. Dies muss bei einer möglichen Umsetzung berücksichtigt werden. </a:t>
                      </a: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7279290"/>
                  </a:ext>
                </a:extLst>
              </a:tr>
              <a:tr h="300789">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Sekundär </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Spar </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Gesamtübersicht </a:t>
                      </a:r>
                      <a:r>
                        <a:rPr lang="de-CH" sz="1000" dirty="0">
                          <a:effectLst/>
                          <a:latin typeface="Verdana" panose="020B0604030504040204" pitchFamily="34" charset="0"/>
                          <a:ea typeface="Calibri" panose="020F0502020204030204" pitchFamily="34" charset="0"/>
                          <a:cs typeface="Times New Roman" panose="02020603050405020304" pitchFamily="18" charset="0"/>
                        </a:rPr>
                        <a:t>(</a:t>
                      </a: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ev. Sitzmöglichkeit)</a:t>
                      </a: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0039475"/>
                  </a:ext>
                </a:extLst>
              </a:tr>
              <a:tr h="300789">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Sekundär </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0"/>
                        </a:spcAft>
                      </a:pP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Obertor (Eingang) </a:t>
                      </a: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Gesamtübersicht </a:t>
                      </a:r>
                      <a:r>
                        <a:rPr lang="de-CH" sz="1000" dirty="0">
                          <a:effectLst/>
                          <a:latin typeface="Verdana" panose="020B0604030504040204" pitchFamily="34" charset="0"/>
                          <a:ea typeface="Calibri" panose="020F0502020204030204" pitchFamily="34" charset="0"/>
                          <a:cs typeface="Times New Roman" panose="02020603050405020304" pitchFamily="18" charset="0"/>
                        </a:rPr>
                        <a:t>(</a:t>
                      </a: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ev. Sitzmöglichkeit) </a:t>
                      </a: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0456297"/>
                  </a:ext>
                </a:extLst>
              </a:tr>
              <a:tr h="300789">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Sekundär </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0"/>
                        </a:spcAft>
                      </a:pP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Bahnhof Park and Ride </a:t>
                      </a: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Gesamtübersicht </a:t>
                      </a:r>
                      <a:r>
                        <a:rPr lang="de-CH" sz="1000" dirty="0">
                          <a:effectLst/>
                          <a:latin typeface="Verdana" panose="020B0604030504040204" pitchFamily="34" charset="0"/>
                          <a:ea typeface="Calibri" panose="020F0502020204030204" pitchFamily="34" charset="0"/>
                          <a:cs typeface="Times New Roman" panose="02020603050405020304" pitchFamily="18" charset="0"/>
                        </a:rPr>
                        <a:t>(</a:t>
                      </a: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ev. Sitzmöglichkeit)</a:t>
                      </a: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9161533"/>
                  </a:ext>
                </a:extLst>
              </a:tr>
              <a:tr h="317461">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Sekundär </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Kreuzung Via Centrala und Via Sontga Clau </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Gesamtübersicht </a:t>
                      </a:r>
                      <a:r>
                        <a:rPr lang="de-CH" sz="1000" dirty="0">
                          <a:effectLst/>
                          <a:latin typeface="Verdana" panose="020B0604030504040204" pitchFamily="34" charset="0"/>
                          <a:ea typeface="Calibri" panose="020F0502020204030204" pitchFamily="34" charset="0"/>
                          <a:cs typeface="Times New Roman" panose="02020603050405020304" pitchFamily="18" charset="0"/>
                        </a:rPr>
                        <a:t>(</a:t>
                      </a: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ev. Sitzmöglichkeit) </a:t>
                      </a: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1894718"/>
                  </a:ext>
                </a:extLst>
              </a:tr>
              <a:tr h="457367">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Sekundär </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Parkplatz Via Crappa Grossa</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 </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Gesamtübersicht </a:t>
                      </a:r>
                      <a:r>
                        <a:rPr lang="de-CH" sz="1000" dirty="0">
                          <a:effectLst/>
                          <a:latin typeface="Verdana" panose="020B0604030504040204" pitchFamily="34" charset="0"/>
                          <a:ea typeface="Calibri" panose="020F0502020204030204" pitchFamily="34" charset="0"/>
                          <a:cs typeface="Times New Roman" panose="02020603050405020304" pitchFamily="18" charset="0"/>
                        </a:rPr>
                        <a:t>(</a:t>
                      </a: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ev. Sitzmöglichkeit)</a:t>
                      </a: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2071306"/>
                  </a:ext>
                </a:extLst>
              </a:tr>
              <a:tr h="300789">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Sekundär </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Parkplatz Mundauncenter</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Gesamtübersicht </a:t>
                      </a:r>
                      <a:r>
                        <a:rPr lang="de-CH" sz="1000" dirty="0">
                          <a:effectLst/>
                          <a:latin typeface="Verdana" panose="020B0604030504040204" pitchFamily="34" charset="0"/>
                          <a:ea typeface="Calibri" panose="020F0502020204030204" pitchFamily="34" charset="0"/>
                          <a:cs typeface="Times New Roman" panose="02020603050405020304" pitchFamily="18" charset="0"/>
                        </a:rPr>
                        <a:t>(</a:t>
                      </a: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ev. Sitzmöglichkeit) </a:t>
                      </a: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7948432"/>
                  </a:ext>
                </a:extLst>
              </a:tr>
              <a:tr h="219506">
                <a:tc>
                  <a:txBody>
                    <a:bodyPr/>
                    <a:lstStyle/>
                    <a:p>
                      <a:pPr>
                        <a:lnSpc>
                          <a:spcPct val="115000"/>
                        </a:lnSpc>
                        <a:spcAft>
                          <a:spcPts val="0"/>
                        </a:spcAft>
                      </a:pP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Sekundär </a:t>
                      </a: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nSpc>
                          <a:spcPct val="115000"/>
                        </a:lnSpc>
                        <a:spcAft>
                          <a:spcPts val="0"/>
                        </a:spcAft>
                      </a:pP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Eingang aus Schluein </a:t>
                      </a: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Willkommensgruss</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5198475"/>
                  </a:ext>
                </a:extLst>
              </a:tr>
              <a:tr h="219506">
                <a:tc>
                  <a:txBody>
                    <a:bodyPr/>
                    <a:lstStyle/>
                    <a:p>
                      <a:pPr>
                        <a:lnSpc>
                          <a:spcPct val="115000"/>
                        </a:lnSpc>
                        <a:spcAft>
                          <a:spcPts val="0"/>
                        </a:spcAft>
                      </a:pP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Sekundär </a:t>
                      </a: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Eingang Crappa Grossa </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Willkommensgruss</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6035280"/>
                  </a:ext>
                </a:extLst>
              </a:tr>
              <a:tr h="300789">
                <a:tc>
                  <a:txBody>
                    <a:bodyPr/>
                    <a:lstStyle/>
                    <a:p>
                      <a:pPr>
                        <a:lnSpc>
                          <a:spcPct val="115000"/>
                        </a:lnSpc>
                        <a:spcAft>
                          <a:spcPts val="0"/>
                        </a:spcAft>
                      </a:pP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Sekundär </a:t>
                      </a: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nSpc>
                          <a:spcPct val="115000"/>
                        </a:lnSpc>
                        <a:spcAft>
                          <a:spcPts val="0"/>
                        </a:spcAft>
                      </a:pP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Eingang aus Vals/</a:t>
                      </a:r>
                      <a:r>
                        <a:rPr lang="de-CH" sz="1000" dirty="0" err="1">
                          <a:effectLst/>
                          <a:latin typeface="Niveau Grotesk Light" panose="02000000000000000000" pitchFamily="50" charset="0"/>
                          <a:ea typeface="Calibri" panose="020F0502020204030204" pitchFamily="34" charset="0"/>
                          <a:cs typeface="Times New Roman" panose="02020603050405020304" pitchFamily="18" charset="0"/>
                        </a:rPr>
                        <a:t>Lumnezia</a:t>
                      </a: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 </a:t>
                      </a:r>
                      <a:r>
                        <a:rPr lang="de-CH" sz="1000" dirty="0" err="1">
                          <a:effectLst/>
                          <a:latin typeface="Niveau Grotesk Light" panose="02000000000000000000" pitchFamily="50" charset="0"/>
                          <a:ea typeface="Calibri" panose="020F0502020204030204" pitchFamily="34" charset="0"/>
                          <a:cs typeface="Times New Roman" panose="02020603050405020304" pitchFamily="18" charset="0"/>
                        </a:rPr>
                        <a:t>sut</a:t>
                      </a: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 </a:t>
                      </a: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Willkommensgruss </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6866953"/>
                  </a:ext>
                </a:extLst>
              </a:tr>
              <a:tr h="219506">
                <a:tc>
                  <a:txBody>
                    <a:bodyPr/>
                    <a:lstStyle/>
                    <a:p>
                      <a:pPr>
                        <a:lnSpc>
                          <a:spcPct val="115000"/>
                        </a:lnSpc>
                        <a:spcAft>
                          <a:spcPts val="0"/>
                        </a:spcAft>
                      </a:pP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Sekundär </a:t>
                      </a: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nSpc>
                          <a:spcPct val="115000"/>
                        </a:lnSpc>
                        <a:spcAft>
                          <a:spcPts val="0"/>
                        </a:spcAft>
                      </a:pPr>
                      <a:r>
                        <a:rPr lang="de-CH" sz="1000">
                          <a:effectLst/>
                          <a:latin typeface="Niveau Grotesk Light" panose="02000000000000000000" pitchFamily="50" charset="0"/>
                          <a:ea typeface="Calibri" panose="020F0502020204030204" pitchFamily="34" charset="0"/>
                          <a:cs typeface="Times New Roman" panose="02020603050405020304" pitchFamily="18" charset="0"/>
                        </a:rPr>
                        <a:t>Eingang aus Castrisch </a:t>
                      </a:r>
                      <a:endParaRPr lang="de-CH" sz="100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1000" dirty="0">
                          <a:effectLst/>
                          <a:latin typeface="Niveau Grotesk Light" panose="02000000000000000000" pitchFamily="50" charset="0"/>
                          <a:ea typeface="Calibri" panose="020F0502020204030204" pitchFamily="34" charset="0"/>
                          <a:cs typeface="Times New Roman" panose="02020603050405020304" pitchFamily="18" charset="0"/>
                        </a:rPr>
                        <a:t>Willkommensgruss </a:t>
                      </a: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de-CH" sz="1000" dirty="0">
                        <a:effectLst/>
                        <a:latin typeface="Verdana" panose="020B0604030504040204" pitchFamily="34" charset="0"/>
                        <a:ea typeface="Calibri" panose="020F0502020204030204" pitchFamily="34" charset="0"/>
                        <a:cs typeface="Times New Roman" panose="02020603050405020304" pitchFamily="18" charset="0"/>
                      </a:endParaRPr>
                    </a:p>
                  </a:txBody>
                  <a:tcPr marL="41132" marR="411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0040031"/>
                  </a:ext>
                </a:extLst>
              </a:tr>
            </a:tbl>
          </a:graphicData>
        </a:graphic>
      </p:graphicFrame>
      <p:sp>
        <p:nvSpPr>
          <p:cNvPr id="6" name="Rechteck 5">
            <a:extLst>
              <a:ext uri="{FF2B5EF4-FFF2-40B4-BE49-F238E27FC236}">
                <a16:creationId xmlns:a16="http://schemas.microsoft.com/office/drawing/2014/main" id="{C4134F3A-528B-4D7D-8E9F-F2C420E82B99}"/>
              </a:ext>
            </a:extLst>
          </p:cNvPr>
          <p:cNvSpPr/>
          <p:nvPr/>
        </p:nvSpPr>
        <p:spPr>
          <a:xfrm>
            <a:off x="449362" y="6096537"/>
            <a:ext cx="8527835" cy="1243546"/>
          </a:xfrm>
          <a:prstGeom prst="rect">
            <a:avLst/>
          </a:prstGeom>
        </p:spPr>
        <p:txBody>
          <a:bodyPr wrap="square">
            <a:spAutoFit/>
          </a:bodyPr>
          <a:lstStyle/>
          <a:p>
            <a:pPr>
              <a:lnSpc>
                <a:spcPct val="115000"/>
              </a:lnSpc>
              <a:spcAft>
                <a:spcPts val="0"/>
              </a:spcAft>
            </a:pPr>
            <a:r>
              <a:rPr lang="de-CH" b="1" dirty="0">
                <a:latin typeface="Niveau Grotesk Light" panose="02000000000000000000" pitchFamily="50" charset="0"/>
                <a:ea typeface="Calibri" panose="020F0502020204030204" pitchFamily="34" charset="0"/>
                <a:cs typeface="Times New Roman" panose="02020603050405020304" pitchFamily="18" charset="0"/>
              </a:rPr>
              <a:t> </a:t>
            </a:r>
            <a:endParaRPr lang="de-CH" sz="1400" dirty="0">
              <a:latin typeface="Verdana" panose="020B0604030504040204" pitchFamily="34" charset="0"/>
              <a:ea typeface="Calibri" panose="020F0502020204030204" pitchFamily="34" charset="0"/>
              <a:cs typeface="Times New Roman" panose="02020603050405020304" pitchFamily="18" charset="0"/>
            </a:endParaRPr>
          </a:p>
          <a:p>
            <a:pPr>
              <a:lnSpc>
                <a:spcPct val="115000"/>
              </a:lnSpc>
              <a:spcAft>
                <a:spcPts val="0"/>
              </a:spcAft>
            </a:pPr>
            <a:r>
              <a:rPr lang="de-CH" sz="1200" b="1" dirty="0">
                <a:latin typeface="Niveau Grotesk Light" panose="02000000000000000000" pitchFamily="50" charset="0"/>
                <a:ea typeface="Calibri" panose="020F0502020204030204" pitchFamily="34" charset="0"/>
                <a:cs typeface="Times New Roman" panose="02020603050405020304" pitchFamily="18" charset="0"/>
              </a:rPr>
              <a:t>Anmerkung zu den Tertiären Standorten: </a:t>
            </a:r>
            <a:endParaRPr lang="de-CH" sz="1200" dirty="0">
              <a:latin typeface="Verdana" panose="020B0604030504040204" pitchFamily="34" charset="0"/>
              <a:ea typeface="Calibri" panose="020F0502020204030204" pitchFamily="34" charset="0"/>
              <a:cs typeface="Times New Roman" panose="02020603050405020304" pitchFamily="18" charset="0"/>
            </a:endParaRPr>
          </a:p>
          <a:p>
            <a:pPr>
              <a:lnSpc>
                <a:spcPct val="115000"/>
              </a:lnSpc>
              <a:spcAft>
                <a:spcPts val="0"/>
              </a:spcAft>
            </a:pPr>
            <a:r>
              <a:rPr lang="de-CH" sz="1200" dirty="0">
                <a:latin typeface="Niveau Grotesk Light" panose="02000000000000000000" pitchFamily="50" charset="0"/>
                <a:ea typeface="Calibri" panose="020F0502020204030204" pitchFamily="34" charset="0"/>
                <a:cs typeface="Times New Roman" panose="02020603050405020304" pitchFamily="18" charset="0"/>
              </a:rPr>
              <a:t>Diese Standorte werden im Verlauf der zweiten Phase definiert. Bei diesen Standorten geht es nur um eine Wegweisung. </a:t>
            </a:r>
            <a:endParaRPr lang="de-CH" sz="1200" dirty="0">
              <a:latin typeface="Verdana" panose="020B0604030504040204" pitchFamily="34" charset="0"/>
              <a:ea typeface="Calibri" panose="020F0502020204030204" pitchFamily="34" charset="0"/>
              <a:cs typeface="Times New Roman" panose="02020603050405020304" pitchFamily="18" charset="0"/>
            </a:endParaRPr>
          </a:p>
          <a:p>
            <a:pPr>
              <a:lnSpc>
                <a:spcPct val="115000"/>
              </a:lnSpc>
              <a:spcAft>
                <a:spcPts val="0"/>
              </a:spcAft>
            </a:pPr>
            <a:r>
              <a:rPr lang="de-CH" sz="1200" dirty="0">
                <a:latin typeface="Niveau Grotesk Light" panose="02000000000000000000" pitchFamily="50" charset="0"/>
                <a:ea typeface="Calibri" panose="020F0502020204030204" pitchFamily="34" charset="0"/>
                <a:cs typeface="Times New Roman" panose="02020603050405020304" pitchFamily="18" charset="0"/>
              </a:rPr>
              <a:t>Hier werden zuerst Varianten für die verschiedenartige Montage ausgearbeitet, sodass die Gemeinde für spätere Umsetzungen eine einfache Auswahl zuhanden hat. </a:t>
            </a:r>
            <a:endParaRPr lang="de-CH" sz="1200" dirty="0">
              <a:effectLst/>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3141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noProof="0" dirty="0"/>
              <a:t>Ausgangslage </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34688" y="1159929"/>
            <a:ext cx="7741591" cy="4104456"/>
          </a:xfrm>
        </p:spPr>
        <p:txBody>
          <a:bodyPr/>
          <a:lstStyle/>
          <a:p>
            <a:r>
              <a:rPr lang="de-CH" sz="1800" dirty="0">
                <a:latin typeface="Niveau Grotesk Bold" panose="02000000000000000000" pitchFamily="50" charset="0"/>
              </a:rPr>
              <a:t>Karte </a:t>
            </a:r>
            <a:endParaRPr lang="de-CH" sz="1800" noProof="0" dirty="0">
              <a:latin typeface="Niveau Grotesk Bold" panose="02000000000000000000" pitchFamily="50" charset="0"/>
            </a:endParaRPr>
          </a:p>
          <a:p>
            <a:endParaRPr lang="de-CH" noProof="0"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noProof="0" dirty="0">
              <a:latin typeface="Niveau Grotesk Bold" panose="02000000000000000000" pitchFamily="50" charset="0"/>
            </a:endParaRPr>
          </a:p>
          <a:p>
            <a:endParaRPr lang="de-CH" noProof="0" dirty="0">
              <a:latin typeface="Niveau Grotesk Bold" panose="02000000000000000000" pitchFamily="50" charset="0"/>
            </a:endParaRPr>
          </a:p>
          <a:p>
            <a:endParaRPr lang="de-CH" sz="1400" dirty="0">
              <a:latin typeface="Niveau Grotesk Bold" panose="02000000000000000000" pitchFamily="50" charset="0"/>
            </a:endParaRPr>
          </a:p>
          <a:p>
            <a:endParaRPr lang="de-CH" sz="1400" dirty="0">
              <a:latin typeface="Niveau Grotesk Bold" panose="02000000000000000000" pitchFamily="50" charset="0"/>
            </a:endParaRPr>
          </a:p>
          <a:p>
            <a:endParaRPr lang="de-CH" dirty="0"/>
          </a:p>
          <a:p>
            <a:endParaRPr lang="de-CH" sz="1400" dirty="0">
              <a:latin typeface="Niveau Grotesk Bold" panose="02000000000000000000" pitchFamily="50" charset="0"/>
            </a:endParaRPr>
          </a:p>
          <a:p>
            <a:endParaRPr lang="de-CH" dirty="0">
              <a:latin typeface="Niveau Grotesk Bold" panose="02000000000000000000" pitchFamily="50" charset="0"/>
            </a:endParaRPr>
          </a:p>
          <a:p>
            <a:endParaRPr lang="de-CH" noProof="0" dirty="0">
              <a:latin typeface="Niveau Grotesk Bold" panose="02000000000000000000" pitchFamily="50" charset="0"/>
            </a:endParaRPr>
          </a:p>
          <a:p>
            <a:endParaRPr lang="de-CH" dirty="0">
              <a:latin typeface="Niveau Grotesk Bold" panose="02000000000000000000" pitchFamily="50" charset="0"/>
            </a:endParaRPr>
          </a:p>
          <a:p>
            <a:endParaRPr lang="de-CH" noProof="0" dirty="0">
              <a:latin typeface="Niveau Grotesk Bold" panose="02000000000000000000" pitchFamily="50" charset="0"/>
            </a:endParaRPr>
          </a:p>
          <a:p>
            <a:endParaRPr lang="de-CH" noProof="0" dirty="0"/>
          </a:p>
          <a:p>
            <a:endParaRPr lang="de-CH" dirty="0"/>
          </a:p>
          <a:p>
            <a:endParaRPr lang="de-CH" noProof="0" dirty="0"/>
          </a:p>
        </p:txBody>
      </p:sp>
      <p:grpSp>
        <p:nvGrpSpPr>
          <p:cNvPr id="22" name="Gruppieren 21">
            <a:extLst>
              <a:ext uri="{FF2B5EF4-FFF2-40B4-BE49-F238E27FC236}">
                <a16:creationId xmlns:a16="http://schemas.microsoft.com/office/drawing/2014/main" id="{9D0770B8-9495-4DF2-BEFE-624A358DC256}"/>
              </a:ext>
            </a:extLst>
          </p:cNvPr>
          <p:cNvGrpSpPr/>
          <p:nvPr/>
        </p:nvGrpSpPr>
        <p:grpSpPr>
          <a:xfrm>
            <a:off x="521370" y="1979637"/>
            <a:ext cx="8533103" cy="5220580"/>
            <a:chOff x="377354" y="1979637"/>
            <a:chExt cx="8533103" cy="5220580"/>
          </a:xfrm>
        </p:grpSpPr>
        <p:pic>
          <p:nvPicPr>
            <p:cNvPr id="4" name="Grafik 3">
              <a:extLst>
                <a:ext uri="{FF2B5EF4-FFF2-40B4-BE49-F238E27FC236}">
                  <a16:creationId xmlns:a16="http://schemas.microsoft.com/office/drawing/2014/main" id="{809CF4CF-83B0-4002-8A4D-4E8FF2C4F8EE}"/>
                </a:ext>
              </a:extLst>
            </p:cNvPr>
            <p:cNvPicPr>
              <a:picLocks noChangeAspect="1"/>
            </p:cNvPicPr>
            <p:nvPr/>
          </p:nvPicPr>
          <p:blipFill>
            <a:blip r:embed="rId3"/>
            <a:stretch>
              <a:fillRect/>
            </a:stretch>
          </p:blipFill>
          <p:spPr>
            <a:xfrm>
              <a:off x="377354" y="1979637"/>
              <a:ext cx="8533103" cy="5220580"/>
            </a:xfrm>
            <a:prstGeom prst="rect">
              <a:avLst/>
            </a:prstGeom>
          </p:spPr>
        </p:pic>
        <p:sp>
          <p:nvSpPr>
            <p:cNvPr id="5" name="Ellipse 4">
              <a:extLst>
                <a:ext uri="{FF2B5EF4-FFF2-40B4-BE49-F238E27FC236}">
                  <a16:creationId xmlns:a16="http://schemas.microsoft.com/office/drawing/2014/main" id="{C900EC61-3A0C-4218-A2E4-22BD8FBE0482}"/>
                </a:ext>
              </a:extLst>
            </p:cNvPr>
            <p:cNvSpPr/>
            <p:nvPr/>
          </p:nvSpPr>
          <p:spPr>
            <a:xfrm>
              <a:off x="5224751" y="3588965"/>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Ellipse 5">
              <a:extLst>
                <a:ext uri="{FF2B5EF4-FFF2-40B4-BE49-F238E27FC236}">
                  <a16:creationId xmlns:a16="http://schemas.microsoft.com/office/drawing/2014/main" id="{C90FB463-7557-4189-B28F-C31667E8CF2F}"/>
                </a:ext>
              </a:extLst>
            </p:cNvPr>
            <p:cNvSpPr/>
            <p:nvPr/>
          </p:nvSpPr>
          <p:spPr>
            <a:xfrm>
              <a:off x="4392838" y="3974157"/>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Ellipse 6">
              <a:extLst>
                <a:ext uri="{FF2B5EF4-FFF2-40B4-BE49-F238E27FC236}">
                  <a16:creationId xmlns:a16="http://schemas.microsoft.com/office/drawing/2014/main" id="{F0CDD04F-540E-45F7-A0B1-ADB80CDA43C4}"/>
                </a:ext>
              </a:extLst>
            </p:cNvPr>
            <p:cNvSpPr/>
            <p:nvPr/>
          </p:nvSpPr>
          <p:spPr>
            <a:xfrm>
              <a:off x="4820367" y="3991727"/>
              <a:ext cx="144016" cy="14401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a:extLst>
                <a:ext uri="{FF2B5EF4-FFF2-40B4-BE49-F238E27FC236}">
                  <a16:creationId xmlns:a16="http://schemas.microsoft.com/office/drawing/2014/main" id="{D87D5A9C-90E9-4F92-BDD0-C322887C3D4C}"/>
                </a:ext>
              </a:extLst>
            </p:cNvPr>
            <p:cNvSpPr/>
            <p:nvPr/>
          </p:nvSpPr>
          <p:spPr>
            <a:xfrm>
              <a:off x="4191524" y="3756159"/>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llipse 10">
              <a:extLst>
                <a:ext uri="{FF2B5EF4-FFF2-40B4-BE49-F238E27FC236}">
                  <a16:creationId xmlns:a16="http://schemas.microsoft.com/office/drawing/2014/main" id="{6531B497-7CB3-4720-B582-F783592F3E40}"/>
                </a:ext>
              </a:extLst>
            </p:cNvPr>
            <p:cNvSpPr/>
            <p:nvPr/>
          </p:nvSpPr>
          <p:spPr>
            <a:xfrm>
              <a:off x="4985866" y="6255730"/>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Ellipse 11">
              <a:extLst>
                <a:ext uri="{FF2B5EF4-FFF2-40B4-BE49-F238E27FC236}">
                  <a16:creationId xmlns:a16="http://schemas.microsoft.com/office/drawing/2014/main" id="{F30647C1-B76A-4918-8877-694522D19F8E}"/>
                </a:ext>
              </a:extLst>
            </p:cNvPr>
            <p:cNvSpPr/>
            <p:nvPr/>
          </p:nvSpPr>
          <p:spPr>
            <a:xfrm>
              <a:off x="1025426" y="4063002"/>
              <a:ext cx="144016" cy="14401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Ellipse 12">
              <a:extLst>
                <a:ext uri="{FF2B5EF4-FFF2-40B4-BE49-F238E27FC236}">
                  <a16:creationId xmlns:a16="http://schemas.microsoft.com/office/drawing/2014/main" id="{4CDBED2F-9E9E-4D61-9AAE-611AE9D69F97}"/>
                </a:ext>
              </a:extLst>
            </p:cNvPr>
            <p:cNvSpPr/>
            <p:nvPr/>
          </p:nvSpPr>
          <p:spPr>
            <a:xfrm>
              <a:off x="2753618" y="5192377"/>
              <a:ext cx="144016" cy="14401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Ellipse 14">
              <a:extLst>
                <a:ext uri="{FF2B5EF4-FFF2-40B4-BE49-F238E27FC236}">
                  <a16:creationId xmlns:a16="http://schemas.microsoft.com/office/drawing/2014/main" id="{4BC5CAEF-F683-42A4-8BB4-244EB05DA400}"/>
                </a:ext>
              </a:extLst>
            </p:cNvPr>
            <p:cNvSpPr/>
            <p:nvPr/>
          </p:nvSpPr>
          <p:spPr>
            <a:xfrm>
              <a:off x="4464846" y="6660157"/>
              <a:ext cx="144016" cy="14401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Ellipse 15">
              <a:extLst>
                <a:ext uri="{FF2B5EF4-FFF2-40B4-BE49-F238E27FC236}">
                  <a16:creationId xmlns:a16="http://schemas.microsoft.com/office/drawing/2014/main" id="{20DF295E-A346-4278-83F6-6BCF6CE2DAFB}"/>
                </a:ext>
              </a:extLst>
            </p:cNvPr>
            <p:cNvSpPr/>
            <p:nvPr/>
          </p:nvSpPr>
          <p:spPr>
            <a:xfrm>
              <a:off x="5368767" y="2843733"/>
              <a:ext cx="144016" cy="14401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Ellipse 16">
              <a:extLst>
                <a:ext uri="{FF2B5EF4-FFF2-40B4-BE49-F238E27FC236}">
                  <a16:creationId xmlns:a16="http://schemas.microsoft.com/office/drawing/2014/main" id="{6838E989-F594-471A-AD71-E3AF17E13D6B}"/>
                </a:ext>
              </a:extLst>
            </p:cNvPr>
            <p:cNvSpPr/>
            <p:nvPr/>
          </p:nvSpPr>
          <p:spPr>
            <a:xfrm>
              <a:off x="5368305" y="3588965"/>
              <a:ext cx="144016" cy="14401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Ellipse 17">
              <a:extLst>
                <a:ext uri="{FF2B5EF4-FFF2-40B4-BE49-F238E27FC236}">
                  <a16:creationId xmlns:a16="http://schemas.microsoft.com/office/drawing/2014/main" id="{DB8676A2-E93F-4C65-8569-6CE2E911124D}"/>
                </a:ext>
              </a:extLst>
            </p:cNvPr>
            <p:cNvSpPr/>
            <p:nvPr/>
          </p:nvSpPr>
          <p:spPr>
            <a:xfrm>
              <a:off x="5583415" y="3928097"/>
              <a:ext cx="144016" cy="14401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a:extLst>
                <a:ext uri="{FF2B5EF4-FFF2-40B4-BE49-F238E27FC236}">
                  <a16:creationId xmlns:a16="http://schemas.microsoft.com/office/drawing/2014/main" id="{CBD8F419-5568-44AF-8CB6-CDE8C8048226}"/>
                </a:ext>
              </a:extLst>
            </p:cNvPr>
            <p:cNvSpPr/>
            <p:nvPr/>
          </p:nvSpPr>
          <p:spPr>
            <a:xfrm>
              <a:off x="4392838" y="3228453"/>
              <a:ext cx="144016" cy="14401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a:extLst>
                <a:ext uri="{FF2B5EF4-FFF2-40B4-BE49-F238E27FC236}">
                  <a16:creationId xmlns:a16="http://schemas.microsoft.com/office/drawing/2014/main" id="{E60A42BD-5D37-424E-A2EA-B24E773A7FAB}"/>
                </a:ext>
              </a:extLst>
            </p:cNvPr>
            <p:cNvSpPr/>
            <p:nvPr/>
          </p:nvSpPr>
          <p:spPr>
            <a:xfrm>
              <a:off x="4047508" y="4666464"/>
              <a:ext cx="144016" cy="14401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Ellipse 20">
              <a:extLst>
                <a:ext uri="{FF2B5EF4-FFF2-40B4-BE49-F238E27FC236}">
                  <a16:creationId xmlns:a16="http://schemas.microsoft.com/office/drawing/2014/main" id="{3A2C06A5-1C2D-4475-A9EA-4F948FAF817F}"/>
                </a:ext>
              </a:extLst>
            </p:cNvPr>
            <p:cNvSpPr/>
            <p:nvPr/>
          </p:nvSpPr>
          <p:spPr>
            <a:xfrm>
              <a:off x="6311364" y="3786042"/>
              <a:ext cx="144016" cy="14401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518302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p:txBody>
          <a:bodyPr/>
          <a:lstStyle/>
          <a:p>
            <a:r>
              <a:rPr lang="de-CH" noProof="0" dirty="0"/>
              <a:t>Ausgangslage </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628651" y="2843733"/>
            <a:ext cx="5221312" cy="5472608"/>
          </a:xfrm>
        </p:spPr>
        <p:txBody>
          <a:bodyPr/>
          <a:lstStyle/>
          <a:p>
            <a:r>
              <a:rPr lang="de-CH" sz="1800" dirty="0">
                <a:latin typeface="Niveau Grotesk Bold" panose="02000000000000000000" pitchFamily="50" charset="0"/>
              </a:rPr>
              <a:t>Anspruchsgruppen </a:t>
            </a:r>
            <a:endParaRPr lang="de-CH" sz="1800" noProof="0" dirty="0">
              <a:latin typeface="Niveau Grotesk Bold" panose="02000000000000000000" pitchFamily="50" charset="0"/>
            </a:endParaRPr>
          </a:p>
          <a:p>
            <a:endParaRPr lang="de-CH" noProof="0"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dirty="0">
              <a:latin typeface="Niveau Grotesk Bold" panose="02000000000000000000" pitchFamily="50" charset="0"/>
            </a:endParaRPr>
          </a:p>
          <a:p>
            <a:endParaRPr lang="de-CH" noProof="0" dirty="0">
              <a:latin typeface="Niveau Grotesk Bold" panose="02000000000000000000" pitchFamily="50" charset="0"/>
            </a:endParaRPr>
          </a:p>
          <a:p>
            <a:endParaRPr lang="de-CH" noProof="0" dirty="0">
              <a:latin typeface="Niveau Grotesk Bold" panose="02000000000000000000" pitchFamily="50" charset="0"/>
            </a:endParaRPr>
          </a:p>
          <a:p>
            <a:endParaRPr lang="de-CH" sz="1400" dirty="0">
              <a:latin typeface="Niveau Grotesk Bold" panose="02000000000000000000" pitchFamily="50" charset="0"/>
            </a:endParaRPr>
          </a:p>
          <a:p>
            <a:endParaRPr lang="de-CH" sz="1400" dirty="0">
              <a:latin typeface="Niveau Grotesk Bold" panose="02000000000000000000" pitchFamily="50" charset="0"/>
            </a:endParaRPr>
          </a:p>
          <a:p>
            <a:endParaRPr lang="de-CH" dirty="0"/>
          </a:p>
          <a:p>
            <a:endParaRPr lang="de-CH" sz="1400" dirty="0">
              <a:latin typeface="Niveau Grotesk Bold" panose="02000000000000000000" pitchFamily="50" charset="0"/>
            </a:endParaRPr>
          </a:p>
          <a:p>
            <a:endParaRPr lang="de-CH" dirty="0">
              <a:latin typeface="Niveau Grotesk Bold" panose="02000000000000000000" pitchFamily="50" charset="0"/>
            </a:endParaRPr>
          </a:p>
          <a:p>
            <a:endParaRPr lang="de-CH" noProof="0" dirty="0">
              <a:latin typeface="Niveau Grotesk Bold" panose="02000000000000000000" pitchFamily="50" charset="0"/>
            </a:endParaRPr>
          </a:p>
          <a:p>
            <a:endParaRPr lang="de-CH" dirty="0">
              <a:latin typeface="Niveau Grotesk Bold" panose="02000000000000000000" pitchFamily="50" charset="0"/>
            </a:endParaRPr>
          </a:p>
          <a:p>
            <a:endParaRPr lang="de-CH" noProof="0" dirty="0">
              <a:latin typeface="Niveau Grotesk Bold" panose="02000000000000000000" pitchFamily="50" charset="0"/>
            </a:endParaRPr>
          </a:p>
          <a:p>
            <a:endParaRPr lang="de-CH" noProof="0" dirty="0"/>
          </a:p>
          <a:p>
            <a:endParaRPr lang="de-CH" dirty="0"/>
          </a:p>
          <a:p>
            <a:endParaRPr lang="de-CH" noProof="0" dirty="0"/>
          </a:p>
        </p:txBody>
      </p:sp>
      <p:graphicFrame>
        <p:nvGraphicFramePr>
          <p:cNvPr id="4" name="Tabelle 3">
            <a:extLst>
              <a:ext uri="{FF2B5EF4-FFF2-40B4-BE49-F238E27FC236}">
                <a16:creationId xmlns:a16="http://schemas.microsoft.com/office/drawing/2014/main" id="{751DA54E-E0B1-4A3A-B74C-FE126B8AD704}"/>
              </a:ext>
            </a:extLst>
          </p:cNvPr>
          <p:cNvGraphicFramePr>
            <a:graphicFrameLocks noGrp="1"/>
          </p:cNvGraphicFramePr>
          <p:nvPr>
            <p:extLst>
              <p:ext uri="{D42A27DB-BD31-4B8C-83A1-F6EECF244321}">
                <p14:modId xmlns:p14="http://schemas.microsoft.com/office/powerpoint/2010/main" val="211520486"/>
              </p:ext>
            </p:extLst>
          </p:nvPr>
        </p:nvGraphicFramePr>
        <p:xfrm>
          <a:off x="161330" y="3347789"/>
          <a:ext cx="8352928" cy="2742011"/>
        </p:xfrm>
        <a:graphic>
          <a:graphicData uri="http://schemas.openxmlformats.org/drawingml/2006/table">
            <a:tbl>
              <a:tblPr firstRow="1" firstCol="1" bandRow="1">
                <a:tableStyleId>{2D5ABB26-0587-4C30-8999-92F81FD0307C}</a:tableStyleId>
              </a:tblPr>
              <a:tblGrid>
                <a:gridCol w="3465577">
                  <a:extLst>
                    <a:ext uri="{9D8B030D-6E8A-4147-A177-3AD203B41FA5}">
                      <a16:colId xmlns:a16="http://schemas.microsoft.com/office/drawing/2014/main" val="3063568764"/>
                    </a:ext>
                  </a:extLst>
                </a:gridCol>
                <a:gridCol w="4887351">
                  <a:extLst>
                    <a:ext uri="{9D8B030D-6E8A-4147-A177-3AD203B41FA5}">
                      <a16:colId xmlns:a16="http://schemas.microsoft.com/office/drawing/2014/main" val="1520886801"/>
                    </a:ext>
                  </a:extLst>
                </a:gridCol>
              </a:tblGrid>
              <a:tr h="457953">
                <a:tc>
                  <a:txBody>
                    <a:bodyPr/>
                    <a:lstStyle/>
                    <a:p>
                      <a:pPr marL="450215">
                        <a:spcAft>
                          <a:spcPts val="0"/>
                        </a:spcAft>
                      </a:pPr>
                      <a:r>
                        <a:rPr lang="de-CH" sz="1200" b="1" dirty="0">
                          <a:effectLst/>
                        </a:rPr>
                        <a:t>Senderinnen und Sender </a:t>
                      </a:r>
                      <a:endParaRPr lang="de-CH" sz="1200" b="1" dirty="0">
                        <a:effectLst/>
                        <a:latin typeface="Niveau Grotesk Light" panose="02000000000000000000" pitchFamily="50" charset="0"/>
                        <a:ea typeface="Times New Roman" panose="02020603050405020304" pitchFamily="18" charset="0"/>
                        <a:cs typeface="Times New Roman" panose="02020603050405020304" pitchFamily="18" charset="0"/>
                      </a:endParaRPr>
                    </a:p>
                  </a:txBody>
                  <a:tcPr marL="68580" marR="68580" marT="0" marB="0"/>
                </a:tc>
                <a:tc>
                  <a:txBody>
                    <a:bodyPr/>
                    <a:lstStyle/>
                    <a:p>
                      <a:pPr marL="450215">
                        <a:spcAft>
                          <a:spcPts val="0"/>
                        </a:spcAft>
                      </a:pPr>
                      <a:r>
                        <a:rPr lang="de-CH" sz="1200" b="1" dirty="0">
                          <a:effectLst/>
                        </a:rPr>
                        <a:t>Empfängerinnen</a:t>
                      </a:r>
                      <a:r>
                        <a:rPr lang="de-CH" sz="1200" b="1" baseline="0" dirty="0">
                          <a:effectLst/>
                        </a:rPr>
                        <a:t> und Empfänger</a:t>
                      </a:r>
                      <a:endParaRPr lang="de-CH" sz="1200" b="1" dirty="0">
                        <a:effectLst/>
                        <a:latin typeface="Niveau Grotesk Light" panose="02000000000000000000" pitchFamily="50"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40056830"/>
                  </a:ext>
                </a:extLst>
              </a:tr>
              <a:tr h="457953">
                <a:tc>
                  <a:txBody>
                    <a:bodyPr/>
                    <a:lstStyle/>
                    <a:p>
                      <a:pPr marL="621665" indent="-171450">
                        <a:spcAft>
                          <a:spcPts val="0"/>
                        </a:spcAft>
                        <a:buFont typeface="Arial" panose="020B0604020202020204" pitchFamily="34" charset="0"/>
                        <a:buChar char="•"/>
                      </a:pPr>
                      <a:r>
                        <a:rPr lang="de-CH" sz="1200" dirty="0">
                          <a:effectLst/>
                        </a:rPr>
                        <a:t>Gemeindeverwaltung Ilanz/</a:t>
                      </a:r>
                      <a:r>
                        <a:rPr lang="de-CH" sz="1200" dirty="0" err="1">
                          <a:effectLst/>
                        </a:rPr>
                        <a:t>Glion</a:t>
                      </a:r>
                      <a:r>
                        <a:rPr lang="de-CH" sz="1200" dirty="0">
                          <a:effectLst/>
                        </a:rPr>
                        <a:t> </a:t>
                      </a:r>
                      <a:endParaRPr lang="de-CH" sz="1200" dirty="0">
                        <a:effectLst/>
                        <a:latin typeface="Niveau Grotesk Light" panose="02000000000000000000" pitchFamily="50" charset="0"/>
                        <a:ea typeface="Times New Roman" panose="02020603050405020304" pitchFamily="18" charset="0"/>
                        <a:cs typeface="Times New Roman" panose="02020603050405020304" pitchFamily="18" charset="0"/>
                      </a:endParaRPr>
                    </a:p>
                  </a:txBody>
                  <a:tcPr marL="68580" marR="68580" marT="0" marB="0"/>
                </a:tc>
                <a:tc>
                  <a:txBody>
                    <a:bodyPr/>
                    <a:lstStyle/>
                    <a:p>
                      <a:pPr marL="621665" indent="-171450">
                        <a:spcAft>
                          <a:spcPts val="0"/>
                        </a:spcAft>
                        <a:buFont typeface="Arial" panose="020B0604020202020204" pitchFamily="34" charset="0"/>
                        <a:buChar char="•"/>
                      </a:pPr>
                      <a:r>
                        <a:rPr lang="de-CH" sz="1200" dirty="0">
                          <a:effectLst/>
                        </a:rPr>
                        <a:t>Bürgerinnen und Bürger der Gemeinde </a:t>
                      </a:r>
                      <a:r>
                        <a:rPr lang="de-CH" sz="1200" dirty="0" err="1">
                          <a:effectLst/>
                        </a:rPr>
                        <a:t>Ilanz</a:t>
                      </a:r>
                      <a:r>
                        <a:rPr lang="de-CH" sz="1200" dirty="0">
                          <a:effectLst/>
                        </a:rPr>
                        <a:t>/</a:t>
                      </a:r>
                      <a:r>
                        <a:rPr lang="de-CH" sz="1200" dirty="0" err="1">
                          <a:effectLst/>
                        </a:rPr>
                        <a:t>Glion</a:t>
                      </a:r>
                      <a:endParaRPr lang="de-CH" sz="1200" dirty="0">
                        <a:effectLst/>
                        <a:latin typeface="Niveau Grotesk Light" panose="02000000000000000000" pitchFamily="50"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1785187"/>
                  </a:ext>
                </a:extLst>
              </a:tr>
              <a:tr h="452246">
                <a:tc>
                  <a:txBody>
                    <a:bodyPr/>
                    <a:lstStyle/>
                    <a:p>
                      <a:pPr marL="621665" indent="-171450">
                        <a:spcAft>
                          <a:spcPts val="0"/>
                        </a:spcAft>
                        <a:buFont typeface="Arial" panose="020B0604020202020204" pitchFamily="34" charset="0"/>
                        <a:buChar char="•"/>
                      </a:pPr>
                      <a:r>
                        <a:rPr lang="de-CH" sz="1200" dirty="0">
                          <a:effectLst/>
                        </a:rPr>
                        <a:t>Handels- und Gewerbeverein </a:t>
                      </a:r>
                      <a:endParaRPr lang="de-CH" sz="1200" dirty="0">
                        <a:effectLst/>
                        <a:latin typeface="Niveau Grotesk Light" panose="02000000000000000000" pitchFamily="50" charset="0"/>
                        <a:ea typeface="Times New Roman" panose="02020603050405020304" pitchFamily="18" charset="0"/>
                        <a:cs typeface="Times New Roman" panose="02020603050405020304" pitchFamily="18" charset="0"/>
                      </a:endParaRPr>
                    </a:p>
                  </a:txBody>
                  <a:tcPr marL="68580" marR="68580" marT="0" marB="0"/>
                </a:tc>
                <a:tc>
                  <a:txBody>
                    <a:bodyPr/>
                    <a:lstStyle/>
                    <a:p>
                      <a:pPr marL="621665" indent="-171450">
                        <a:spcAft>
                          <a:spcPts val="0"/>
                        </a:spcAft>
                        <a:buFont typeface="Arial" panose="020B0604020202020204" pitchFamily="34" charset="0"/>
                        <a:buChar char="•"/>
                      </a:pPr>
                      <a:r>
                        <a:rPr lang="de-CH" sz="1200" dirty="0">
                          <a:effectLst/>
                        </a:rPr>
                        <a:t>Bewohnerinnen und Bewohner aus der umliegenden Region </a:t>
                      </a:r>
                      <a:endParaRPr lang="de-CH" sz="1200" dirty="0">
                        <a:effectLst/>
                        <a:latin typeface="Niveau Grotesk Light" panose="02000000000000000000" pitchFamily="50"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52280586"/>
                  </a:ext>
                </a:extLst>
              </a:tr>
              <a:tr h="457953">
                <a:tc>
                  <a:txBody>
                    <a:bodyPr/>
                    <a:lstStyle/>
                    <a:p>
                      <a:pPr marL="621665" indent="-171450">
                        <a:spcAft>
                          <a:spcPts val="0"/>
                        </a:spcAft>
                        <a:buFont typeface="Arial" panose="020B0604020202020204" pitchFamily="34" charset="0"/>
                        <a:buChar char="•"/>
                      </a:pPr>
                      <a:r>
                        <a:rPr lang="de-CH" sz="1200" dirty="0">
                          <a:effectLst/>
                        </a:rPr>
                        <a:t>Surselva Tourismus AG</a:t>
                      </a:r>
                      <a:endParaRPr lang="de-CH" sz="1200" dirty="0">
                        <a:effectLst/>
                        <a:latin typeface="Niveau Grotesk Light" panose="02000000000000000000" pitchFamily="50" charset="0"/>
                        <a:ea typeface="Times New Roman" panose="02020603050405020304" pitchFamily="18" charset="0"/>
                        <a:cs typeface="Times New Roman" panose="02020603050405020304" pitchFamily="18" charset="0"/>
                      </a:endParaRPr>
                    </a:p>
                  </a:txBody>
                  <a:tcPr marL="68580" marR="68580" marT="0" marB="0"/>
                </a:tc>
                <a:tc>
                  <a:txBody>
                    <a:bodyPr/>
                    <a:lstStyle/>
                    <a:p>
                      <a:pPr marL="621665" indent="-171450">
                        <a:spcAft>
                          <a:spcPts val="0"/>
                        </a:spcAft>
                        <a:buFont typeface="Arial" panose="020B0604020202020204" pitchFamily="34" charset="0"/>
                        <a:buChar char="•"/>
                      </a:pPr>
                      <a:r>
                        <a:rPr lang="de-CH" sz="1200" dirty="0">
                          <a:effectLst/>
                        </a:rPr>
                        <a:t>Besucherinnen und Besucher sowie Gäste </a:t>
                      </a:r>
                      <a:endParaRPr lang="de-CH" sz="1200" dirty="0">
                        <a:effectLst/>
                        <a:latin typeface="Niveau Grotesk Light" panose="02000000000000000000" pitchFamily="50"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78756850"/>
                  </a:ext>
                </a:extLst>
              </a:tr>
              <a:tr h="457953">
                <a:tc>
                  <a:txBody>
                    <a:bodyPr/>
                    <a:lstStyle/>
                    <a:p>
                      <a:pPr marL="621665" indent="-171450">
                        <a:spcAft>
                          <a:spcPts val="0"/>
                        </a:spcAft>
                        <a:buFont typeface="Arial" panose="020B0604020202020204" pitchFamily="34" charset="0"/>
                        <a:buChar char="•"/>
                      </a:pPr>
                      <a:r>
                        <a:rPr lang="de-CH" sz="1200" dirty="0">
                          <a:effectLst/>
                        </a:rPr>
                        <a:t>Ansässige Unternehmen </a:t>
                      </a:r>
                      <a:endParaRPr lang="de-CH" sz="1200" dirty="0">
                        <a:effectLst/>
                        <a:latin typeface="Niveau Grotesk Light" panose="02000000000000000000" pitchFamily="50" charset="0"/>
                        <a:ea typeface="Times New Roman" panose="02020603050405020304" pitchFamily="18" charset="0"/>
                        <a:cs typeface="Times New Roman" panose="02020603050405020304" pitchFamily="18" charset="0"/>
                      </a:endParaRPr>
                    </a:p>
                  </a:txBody>
                  <a:tcPr marL="68580" marR="68580" marT="0" marB="0"/>
                </a:tc>
                <a:tc>
                  <a:txBody>
                    <a:bodyPr/>
                    <a:lstStyle/>
                    <a:p>
                      <a:pPr marL="621665" indent="-171450">
                        <a:spcAft>
                          <a:spcPts val="0"/>
                        </a:spcAft>
                        <a:buFont typeface="Arial" panose="020B0604020202020204" pitchFamily="34" charset="0"/>
                        <a:buChar char="•"/>
                      </a:pPr>
                      <a:r>
                        <a:rPr lang="de-CH" sz="1200" dirty="0">
                          <a:effectLst/>
                        </a:rPr>
                        <a:t>Arbeitnehmende und Arbeitskontakte </a:t>
                      </a:r>
                      <a:endParaRPr lang="de-CH" sz="1200" dirty="0">
                        <a:effectLst/>
                        <a:latin typeface="Niveau Grotesk Light" panose="02000000000000000000" pitchFamily="50"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78144412"/>
                  </a:ext>
                </a:extLst>
              </a:tr>
              <a:tr h="457953">
                <a:tc>
                  <a:txBody>
                    <a:bodyPr/>
                    <a:lstStyle/>
                    <a:p>
                      <a:pPr marL="621665" indent="-171450">
                        <a:spcAft>
                          <a:spcPts val="0"/>
                        </a:spcAft>
                        <a:buFont typeface="Arial" panose="020B0604020202020204" pitchFamily="34" charset="0"/>
                        <a:buChar char="•"/>
                      </a:pPr>
                      <a:r>
                        <a:rPr lang="de-CH" sz="1200" dirty="0">
                          <a:effectLst/>
                        </a:rPr>
                        <a:t>Vereine und Verbände</a:t>
                      </a:r>
                      <a:endParaRPr lang="de-CH" sz="1200" dirty="0">
                        <a:effectLst/>
                        <a:latin typeface="Niveau Grotesk Light" panose="02000000000000000000" pitchFamily="50" charset="0"/>
                        <a:ea typeface="Times New Roman" panose="02020603050405020304" pitchFamily="18" charset="0"/>
                        <a:cs typeface="Times New Roman" panose="02020603050405020304" pitchFamily="18" charset="0"/>
                      </a:endParaRPr>
                    </a:p>
                  </a:txBody>
                  <a:tcPr marL="68580" marR="68580" marT="0" marB="0"/>
                </a:tc>
                <a:tc>
                  <a:txBody>
                    <a:bodyPr/>
                    <a:lstStyle/>
                    <a:p>
                      <a:pPr marL="450215">
                        <a:spcAft>
                          <a:spcPts val="0"/>
                        </a:spcAft>
                      </a:pPr>
                      <a:r>
                        <a:rPr lang="de-CH" sz="1200" dirty="0">
                          <a:effectLst/>
                        </a:rPr>
                        <a:t> </a:t>
                      </a:r>
                      <a:endParaRPr lang="de-CH" sz="1200" dirty="0">
                        <a:effectLst/>
                        <a:latin typeface="Niveau Grotesk Light" panose="02000000000000000000" pitchFamily="50"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58177914"/>
                  </a:ext>
                </a:extLst>
              </a:tr>
            </a:tbl>
          </a:graphicData>
        </a:graphic>
      </p:graphicFrame>
    </p:spTree>
    <p:extLst>
      <p:ext uri="{BB962C8B-B14F-4D97-AF65-F5344CB8AC3E}">
        <p14:creationId xmlns:p14="http://schemas.microsoft.com/office/powerpoint/2010/main" val="1105339904"/>
      </p:ext>
    </p:extLst>
  </p:cSld>
  <p:clrMapOvr>
    <a:masterClrMapping/>
  </p:clrMapOvr>
</p:sld>
</file>

<file path=ppt/theme/theme1.xml><?xml version="1.0" encoding="utf-8"?>
<a:theme xmlns:a="http://schemas.openxmlformats.org/drawingml/2006/main" name="Benutzerdefiniertes Design">
  <a:themeElements>
    <a:clrScheme name="communicaziun v2">
      <a:dk1>
        <a:srgbClr val="130D10"/>
      </a:dk1>
      <a:lt1>
        <a:sysClr val="window" lastClr="FFFFFF"/>
      </a:lt1>
      <a:dk2>
        <a:srgbClr val="3C3C3B"/>
      </a:dk2>
      <a:lt2>
        <a:srgbClr val="DADADA"/>
      </a:lt2>
      <a:accent1>
        <a:srgbClr val="A1C98F"/>
      </a:accent1>
      <a:accent2>
        <a:srgbClr val="8FC6B9"/>
      </a:accent2>
      <a:accent3>
        <a:srgbClr val="90AAC4"/>
      </a:accent3>
      <a:accent4>
        <a:srgbClr val="B38FC2"/>
      </a:accent4>
      <a:accent5>
        <a:srgbClr val="C0AD90"/>
      </a:accent5>
      <a:accent6>
        <a:srgbClr val="C6958F"/>
      </a:accent6>
      <a:hlink>
        <a:srgbClr val="000000"/>
      </a:hlink>
      <a:folHlink>
        <a:srgbClr val="000000"/>
      </a:folHlink>
    </a:clrScheme>
    <a:fontScheme name="communicaziun ppt">
      <a:majorFont>
        <a:latin typeface="Niveau Grotesk Black"/>
        <a:ea typeface=""/>
        <a:cs typeface=""/>
      </a:majorFont>
      <a:minorFont>
        <a:latin typeface="Niveau Grotes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Vorlage_PPT_communicaziun_2021" id="{57082EE7-91FF-4961-97F7-0ED5E227B9EE}" vid="{5B183BED-3B19-4281-A53B-F6489130599A}"/>
    </a:ext>
  </a:extLst>
</a:theme>
</file>

<file path=ppt/theme/theme2.xml><?xml version="1.0" encoding="utf-8"?>
<a:theme xmlns:a="http://schemas.openxmlformats.org/drawingml/2006/main" name="Office Theme">
  <a:themeElements>
    <a:clrScheme name="communicaziun">
      <a:dk1>
        <a:sysClr val="windowText" lastClr="000000"/>
      </a:dk1>
      <a:lt1>
        <a:sysClr val="window" lastClr="FFFFFF"/>
      </a:lt1>
      <a:dk2>
        <a:srgbClr val="4B4B4B"/>
      </a:dk2>
      <a:lt2>
        <a:srgbClr val="E6E5E6"/>
      </a:lt2>
      <a:accent1>
        <a:srgbClr val="A5CE8C"/>
      </a:accent1>
      <a:accent2>
        <a:srgbClr val="95AFC0"/>
      </a:accent2>
      <a:accent3>
        <a:srgbClr val="47576A"/>
      </a:accent3>
      <a:accent4>
        <a:srgbClr val="20599B"/>
      </a:accent4>
      <a:accent5>
        <a:srgbClr val="009EE3"/>
      </a:accent5>
      <a:accent6>
        <a:srgbClr val="F18400"/>
      </a:accent6>
      <a:hlink>
        <a:srgbClr val="000000"/>
      </a:hlink>
      <a:folHlink>
        <a:srgbClr val="000000"/>
      </a:folHlink>
    </a:clrScheme>
    <a:fontScheme name="communicaziun ppt">
      <a:majorFont>
        <a:latin typeface="Niveau Grotesk Black"/>
        <a:ea typeface=""/>
        <a:cs typeface=""/>
      </a:majorFont>
      <a:minorFont>
        <a:latin typeface="Niveau Grotes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ommunicaziun">
      <a:dk1>
        <a:sysClr val="windowText" lastClr="000000"/>
      </a:dk1>
      <a:lt1>
        <a:sysClr val="window" lastClr="FFFFFF"/>
      </a:lt1>
      <a:dk2>
        <a:srgbClr val="4B4B4B"/>
      </a:dk2>
      <a:lt2>
        <a:srgbClr val="E6E5E6"/>
      </a:lt2>
      <a:accent1>
        <a:srgbClr val="A5CE8C"/>
      </a:accent1>
      <a:accent2>
        <a:srgbClr val="95AFC0"/>
      </a:accent2>
      <a:accent3>
        <a:srgbClr val="47576A"/>
      </a:accent3>
      <a:accent4>
        <a:srgbClr val="20599B"/>
      </a:accent4>
      <a:accent5>
        <a:srgbClr val="009EE3"/>
      </a:accent5>
      <a:accent6>
        <a:srgbClr val="F18400"/>
      </a:accent6>
      <a:hlink>
        <a:srgbClr val="000000"/>
      </a:hlink>
      <a:folHlink>
        <a:srgbClr val="000000"/>
      </a:folHlink>
    </a:clrScheme>
    <a:fontScheme name="communicaziun ppt">
      <a:majorFont>
        <a:latin typeface="Niveau Grotesk Black"/>
        <a:ea typeface=""/>
        <a:cs typeface=""/>
      </a:majorFont>
      <a:minorFont>
        <a:latin typeface="Niveau Grotes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0E594130A2AF244FBF3F304D904ED593" ma:contentTypeVersion="11" ma:contentTypeDescription="Ein neues Dokument erstellen." ma:contentTypeScope="" ma:versionID="c1c5daacc5f11f71f165ca53949573d1">
  <xsd:schema xmlns:xsd="http://www.w3.org/2001/XMLSchema" xmlns:xs="http://www.w3.org/2001/XMLSchema" xmlns:p="http://schemas.microsoft.com/office/2006/metadata/properties" xmlns:ns2="c9077d15-72ed-4fec-bcfe-3472729e9195" targetNamespace="http://schemas.microsoft.com/office/2006/metadata/properties" ma:root="true" ma:fieldsID="21fde61944c682fd238978b96a8d7f8b" ns2:_="">
    <xsd:import namespace="c9077d15-72ed-4fec-bcfe-3472729e919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77d15-72ed-4fec-bcfe-3472729e91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26B806-0237-4942-A1FD-5C97285908C2}">
  <ds:schemaRefs>
    <ds:schemaRef ds:uri="http://purl.org/dc/elements/1.1/"/>
    <ds:schemaRef ds:uri="http://schemas.openxmlformats.org/package/2006/metadata/core-properties"/>
    <ds:schemaRef ds:uri="c9077d15-72ed-4fec-bcfe-3472729e9195"/>
    <ds:schemaRef ds:uri="http://www.w3.org/XML/1998/namespace"/>
    <ds:schemaRef ds:uri="http://schemas.microsoft.com/office/2006/documentManagement/types"/>
    <ds:schemaRef ds:uri="http://purl.org/dc/terms/"/>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4849CB71-66EF-4BFE-9DDF-1F73DE6FF5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77d15-72ed-4fec-bcfe-3472729e91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6B7BE2-63AD-4C37-AC44-F0E4FC348E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Vorlage_PPT_communicaziun_2021</Template>
  <TotalTime>0</TotalTime>
  <Words>2421</Words>
  <Application>Microsoft Office PowerPoint</Application>
  <PresentationFormat>Benutzerdefiniert</PresentationFormat>
  <Paragraphs>609</Paragraphs>
  <Slides>47</Slides>
  <Notes>45</Notes>
  <HiddenSlides>25</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47</vt:i4>
      </vt:variant>
    </vt:vector>
  </HeadingPairs>
  <TitlesOfParts>
    <vt:vector size="57" baseType="lpstr">
      <vt:lpstr>Arial</vt:lpstr>
      <vt:lpstr>Aurea UltraRoman</vt:lpstr>
      <vt:lpstr>Calibri</vt:lpstr>
      <vt:lpstr>Niveau Grotesk Black</vt:lpstr>
      <vt:lpstr>Niveau Grotesk Bold</vt:lpstr>
      <vt:lpstr>Niveau Grotesk Light</vt:lpstr>
      <vt:lpstr>Niveau Grotesk Regular</vt:lpstr>
      <vt:lpstr>Times New Roman</vt:lpstr>
      <vt:lpstr>Verdana</vt:lpstr>
      <vt:lpstr>Benutzerdefiniertes Design</vt:lpstr>
      <vt:lpstr>PowerPoint-Präsentation</vt:lpstr>
      <vt:lpstr>Signaletik Ilanz/Glion</vt:lpstr>
      <vt:lpstr>Prozess </vt:lpstr>
      <vt:lpstr>Ausgangslage </vt:lpstr>
      <vt:lpstr>Ausgangslage </vt:lpstr>
      <vt:lpstr>Ausgangslage </vt:lpstr>
      <vt:lpstr>Ausgangslage </vt:lpstr>
      <vt:lpstr>Ausgangslage </vt:lpstr>
      <vt:lpstr>Ausgangslage </vt:lpstr>
      <vt:lpstr>Ausgangslage </vt:lpstr>
      <vt:lpstr>Ausgangslage </vt:lpstr>
      <vt:lpstr>Grundsätze  </vt:lpstr>
      <vt:lpstr>Zielsetzung   </vt:lpstr>
      <vt:lpstr>Aufbau Varianten </vt:lpstr>
      <vt:lpstr>Prozess Entscheidung </vt:lpstr>
      <vt:lpstr>Umsetzungsmöglichkeiten </vt:lpstr>
      <vt:lpstr>Variante 1 – die natürliche Art der Wegweisung </vt:lpstr>
      <vt:lpstr>Wegweisung</vt:lpstr>
      <vt:lpstr>Temporäre Ausschreibung </vt:lpstr>
      <vt:lpstr>Gesamtübersicht</vt:lpstr>
      <vt:lpstr>Weitere Umsetzungsideen</vt:lpstr>
      <vt:lpstr>Variante 2 – einfach Ilanz</vt:lpstr>
      <vt:lpstr>Wegweisung</vt:lpstr>
      <vt:lpstr>Temporäre Ausschreibung </vt:lpstr>
      <vt:lpstr>Gesamtübersicht</vt:lpstr>
      <vt:lpstr>Weitere Umsetzungsideen</vt:lpstr>
      <vt:lpstr>Variante 3 – urbanes Lichtspiel</vt:lpstr>
      <vt:lpstr>Wegweisung</vt:lpstr>
      <vt:lpstr>Temporäre Ausschreibung </vt:lpstr>
      <vt:lpstr>Gesamtübersicht</vt:lpstr>
      <vt:lpstr>Weitere Umsetzungsideen</vt:lpstr>
      <vt:lpstr>Unsere Empfehlung</vt:lpstr>
      <vt:lpstr>Unsere Empfehlung</vt:lpstr>
      <vt:lpstr>Impressionen  Primäre Standorte </vt:lpstr>
      <vt:lpstr>Impressionen Primäre Standorte  </vt:lpstr>
      <vt:lpstr>Impressionen Primäre Standorte  </vt:lpstr>
      <vt:lpstr>Impressionen Primäre Standorte  </vt:lpstr>
      <vt:lpstr>Impressionen  Sekundärer Standort </vt:lpstr>
      <vt:lpstr>Impressionen  Sekundärer Standort </vt:lpstr>
      <vt:lpstr>Impressionen  Wegweisung </vt:lpstr>
      <vt:lpstr>Impressionen  Wegweisung </vt:lpstr>
      <vt:lpstr>Impressionen  Wegweisung </vt:lpstr>
      <vt:lpstr>Wegweisung</vt:lpstr>
      <vt:lpstr>Temporäre Ausschreibungen</vt:lpstr>
      <vt:lpstr>Gesamtübersicht</vt:lpstr>
      <vt:lpstr>Weitere Gestaltungsideen</vt:lpstr>
      <vt:lpstr>Danke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Beat Collenberg</dc:creator>
  <cp:lastModifiedBy>Beat Collenberg</cp:lastModifiedBy>
  <cp:revision>134</cp:revision>
  <cp:lastPrinted>2023-01-30T16:26:26Z</cp:lastPrinted>
  <dcterms:created xsi:type="dcterms:W3CDTF">2022-08-31T06:58:23Z</dcterms:created>
  <dcterms:modified xsi:type="dcterms:W3CDTF">2023-01-31T12:44:42Z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0x0101000E594130A2AF244FBF3F304D904ED593</vt:lpwstr>
  </property>
</Properties>
</file>