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72" r:id="rId4"/>
    <p:sldId id="271" r:id="rId5"/>
    <p:sldId id="263" r:id="rId6"/>
  </p:sldIdLst>
  <p:sldSz cx="9144000" cy="6858000" type="screen4x3"/>
  <p:notesSz cx="6794500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525E6A"/>
    <a:srgbClr val="63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>
      <p:cViewPr varScale="1">
        <p:scale>
          <a:sx n="129" d="100"/>
          <a:sy n="129" d="100"/>
        </p:scale>
        <p:origin x="1769" y="75"/>
      </p:cViewPr>
      <p:guideLst>
        <p:guide orient="horz" pos="941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11.04.2023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5600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/>
              <a:t>Salü</a:t>
            </a:r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11.04.2023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791"/>
            <a:ext cx="1972056" cy="441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815"/>
            <a:ext cx="2484275" cy="5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11.04.2023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Bushaltestelle Porta Sura</a:t>
            </a:r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6627" y="692696"/>
            <a:ext cx="8190173" cy="953235"/>
          </a:xfrm>
        </p:spPr>
        <p:txBody>
          <a:bodyPr/>
          <a:lstStyle/>
          <a:p>
            <a:r>
              <a:rPr lang="de-CH" dirty="0"/>
              <a:t>Situation heute</a:t>
            </a:r>
          </a:p>
          <a:p>
            <a:r>
              <a:rPr lang="de-CH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11.04.2023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2</a:t>
            </a:fld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7CB7DE-369C-4D72-883E-59571B3E3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1835"/>
            <a:ext cx="7789398" cy="5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6627" y="692696"/>
            <a:ext cx="8190173" cy="953235"/>
          </a:xfrm>
        </p:spPr>
        <p:txBody>
          <a:bodyPr/>
          <a:lstStyle/>
          <a:p>
            <a:r>
              <a:rPr lang="de-CH" dirty="0"/>
              <a:t>Situation geplant</a:t>
            </a:r>
          </a:p>
          <a:p>
            <a:r>
              <a:rPr lang="de-CH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11.04.2023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3</a:t>
            </a:fld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E18933-F478-459E-99CD-18E17CE3E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9"/>
            <a:ext cx="7776864" cy="54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9EE0">
                <a:alpha val="14902"/>
              </a:srgbClr>
            </a:gs>
            <a:gs pos="6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Kosten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11.04.2023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Strassenbauprogramm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4</a:t>
            </a:fld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412727-A38D-4854-80F9-2DE0B95E37A5}"/>
              </a:ext>
            </a:extLst>
          </p:cNvPr>
          <p:cNvSpPr txBox="1"/>
          <p:nvPr/>
        </p:nvSpPr>
        <p:spPr>
          <a:xfrm>
            <a:off x="522286" y="1772816"/>
            <a:ext cx="8010153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Planung und Bauleitung	CHF  	 22'000.00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Baumeister- und Belagsarbeiten	CHF	 248'000.00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Verschiedenes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(Fussgängerquerungen, Signalisationen,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Vermessung etc.)	CHF	   25'000.00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Buswartehäuschen	CHF	   30'000.00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Unvorhergesehenes	CHF	   35'000.00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1050" algn="l"/>
                <a:tab pos="5671185" algn="r"/>
              </a:tabLs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	CHF	 360'000.00</a:t>
            </a:r>
          </a:p>
        </p:txBody>
      </p:sp>
    </p:spTree>
    <p:extLst>
      <p:ext uri="{BB962C8B-B14F-4D97-AF65-F5344CB8AC3E}">
        <p14:creationId xmlns:p14="http://schemas.microsoft.com/office/powerpoint/2010/main" val="33348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413220868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Präsentation-Strassenbauprogramm</Template>
  <TotalTime>0</TotalTime>
  <Words>69</Words>
  <Application>Microsoft Office PowerPoint</Application>
  <PresentationFormat>Bildschirmpräsentation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bold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Company>Stadt Chur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Cavegn Dumeni</dc:creator>
  <cp:lastModifiedBy>Cavegn Dumeni</cp:lastModifiedBy>
  <cp:revision>24</cp:revision>
  <cp:lastPrinted>2014-01-30T09:29:25Z</cp:lastPrinted>
  <dcterms:created xsi:type="dcterms:W3CDTF">2022-08-23T05:18:03Z</dcterms:created>
  <dcterms:modified xsi:type="dcterms:W3CDTF">2023-04-11T09:13:13Z</dcterms:modified>
</cp:coreProperties>
</file>